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9385-786A-4543-8ACA-F581E67F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61F09B-3F11-4B92-842E-D4FD0DF47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05D4A-E915-4E49-9A66-863B2D09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9BE70-2F85-46E6-A97E-946BADE1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45BB0-7C75-45C0-8550-ED0A2C7A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0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ACC9-EA8B-45EE-AA57-6E17B959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B240DD-BC41-4532-9276-435455215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B10A7-9141-4042-84DD-2E2DF323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2CD35-D8D5-43D3-9D6F-2AF2B7B1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1759C-68FD-4A6E-9B30-06FEFA47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8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A80002-346A-4925-904E-3BC8132B1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A5FF9-1F70-420C-9633-0480D538F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53576-F344-4F55-AAC3-F8053A57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419CE-6ED5-48C6-BE7D-D2ADFCB7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15F49-5A41-479E-84E9-2C53946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5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CE17E-6ADC-4674-9CBE-487B5170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5B2DB-9791-40BF-A0A9-6CB41625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DA3FA-D850-4A4A-B028-21931EB6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5361E-008A-4A9D-8D39-8F40FF61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36D7B-7035-4BA7-8504-89F53EA0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8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C4DEA-1C49-4D7C-8676-9DE25C92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83B91-0A64-44AA-9EE1-BDD80849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419BE-C613-4FDB-93DB-6749E994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88965-5394-4A2E-ACF0-63BD1D0B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9F2BE-7EDD-4BB3-9E9F-280C6530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5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DD4E2-B2E4-4432-8EBC-2824867E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FE18E-513E-4AE3-8BBB-B02F15A0A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B98103-11EA-460A-BD2E-056A35B06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88874C-5DCF-4A2B-B6B0-FB97E249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F8247-3174-4EFD-854A-8A37B629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6C9D3E-A3A9-472A-A628-C8DDA10C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31A32-41C4-47B2-B8DD-FFCE2B51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5928E-A2B4-46E1-B347-181B1305A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79F4E-882C-4AD1-ADD7-BA7E14A66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FD6532-2EE7-4FD0-970D-74AF4A08D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86E577-8FA1-48D9-B9D7-2CD3B3EA8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DDC6F-E5EC-4C75-B7F5-1BD62C90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22C934-001B-442D-96FE-01EDC0E3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61F160-62ED-4580-ADF9-171F7BB3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64C27-9CE0-4565-A696-7E9B227B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DA3005-95E8-4788-92BB-60AEFCB0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E3AD9D-1E56-4E6D-BB65-DDC5213A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6FC97F-5C92-416E-B11B-242DA5A0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39565-A1AC-48EA-B26F-574647DC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B6153-07D6-4F3D-AF1E-69B84AD0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AB8D3A-9182-45CC-80D9-6DE813F1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2B218-794B-404A-854D-1CE2CFC0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F135E-7B71-40D8-971C-BB642E92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32053-49F3-44E4-BB19-25BF88996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B39E8-CC0F-4F8D-AA15-6117D95A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9B371-4AC6-4672-9478-BA1F3217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171D3-5452-4053-9D88-DCCCF8B7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9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774C-5BA1-4AE4-A9F4-7783280E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ED9463-6834-423A-AD0A-188D7BF76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F0BC27-3D5C-42E2-BC91-F7FBADF84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5E7E6-4E75-48BA-ACFB-1F2E5560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666E2B-A9DD-4138-986D-155DA01B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49A21-86BD-46FE-8A47-9D0588AF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3AD3-2EA7-4C8C-91BF-0EE2AA51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53AEB8-DDAF-475D-88A4-C97212105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42E5D-6199-496A-816D-214FF8F8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A97D-91DA-4227-83BA-5688F72D3C3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58CB0-3BA7-4624-9076-9B18A6DE6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AC526-F517-46B7-8F8B-195676F4E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9775-3995-4992-87F6-61DA16106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7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F390A5-3679-432C-9646-290C5C871124}"/>
              </a:ext>
            </a:extLst>
          </p:cNvPr>
          <p:cNvSpPr/>
          <p:nvPr/>
        </p:nvSpPr>
        <p:spPr>
          <a:xfrm>
            <a:off x="1007165" y="1245704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1991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16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желтоқсанында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F5C245-F175-4EDB-B31D-D10F379E89D1}"/>
              </a:ext>
            </a:extLst>
          </p:cNvPr>
          <p:cNvSpPr/>
          <p:nvPr/>
        </p:nvSpPr>
        <p:spPr>
          <a:xfrm>
            <a:off x="4326834" y="1245703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Семей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полигоны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жабылды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C4EA3B-ED80-4447-B41C-FD6576E11B5A}"/>
              </a:ext>
            </a:extLst>
          </p:cNvPr>
          <p:cNvSpPr/>
          <p:nvPr/>
        </p:nvSpPr>
        <p:spPr>
          <a:xfrm>
            <a:off x="7646503" y="1245703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0C8C32-EF3F-4297-B04B-057C6FC25332}"/>
              </a:ext>
            </a:extLst>
          </p:cNvPr>
          <p:cNvSpPr/>
          <p:nvPr/>
        </p:nvSpPr>
        <p:spPr>
          <a:xfrm>
            <a:off x="1007164" y="2938669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көрмесін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515626-9814-4935-B85E-84C9A42EFE91}"/>
              </a:ext>
            </a:extLst>
          </p:cNvPr>
          <p:cNvSpPr/>
          <p:nvPr/>
        </p:nvSpPr>
        <p:spPr>
          <a:xfrm>
            <a:off x="4326834" y="2938669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аумаққа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(2 724 900 км2. - 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7A4E03-2ACF-44DD-9790-F94169D32705}"/>
              </a:ext>
            </a:extLst>
          </p:cNvPr>
          <p:cNvSpPr/>
          <p:nvPr/>
        </p:nvSpPr>
        <p:spPr>
          <a:xfrm>
            <a:off x="7646503" y="2938669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Конституциясы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4059BEC-D754-479A-822D-035F0C08A0D4}"/>
              </a:ext>
            </a:extLst>
          </p:cNvPr>
          <p:cNvSpPr/>
          <p:nvPr/>
        </p:nvSpPr>
        <p:spPr>
          <a:xfrm>
            <a:off x="1007165" y="4631635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182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елімен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дипломатиялық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орнатты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305976-6DE7-4822-9B05-ECED658C05EE}"/>
              </a:ext>
            </a:extLst>
          </p:cNvPr>
          <p:cNvSpPr/>
          <p:nvPr/>
        </p:nvSpPr>
        <p:spPr>
          <a:xfrm>
            <a:off x="4326834" y="4631634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БҰҰ-на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3E81D8-3D4C-4B3E-B9D3-F9B77CC6C3C0}"/>
              </a:ext>
            </a:extLst>
          </p:cNvPr>
          <p:cNvSpPr/>
          <p:nvPr/>
        </p:nvSpPr>
        <p:spPr>
          <a:xfrm>
            <a:off x="7646503" y="4631634"/>
            <a:ext cx="3167269" cy="1457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тарихындағы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оқиғалардың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1997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Алматыдан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Ақмолаға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Астана)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көшіру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31CBC-9D04-452F-A191-43E0A0BC2581}"/>
              </a:ext>
            </a:extLst>
          </p:cNvPr>
          <p:cNvSpPr txBox="1"/>
          <p:nvPr/>
        </p:nvSpPr>
        <p:spPr>
          <a:xfrm>
            <a:off x="3119063" y="245406"/>
            <a:ext cx="595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i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Z Domain Display Black" panose="020A0A030805050D0203" pitchFamily="18" charset="-52"/>
                <a:cs typeface="Times New Roman" panose="02020603050405020304" pitchFamily="18" charset="0"/>
              </a:rPr>
              <a:t>«Жалған немесе ақиқат» әдісі</a:t>
            </a:r>
            <a:endParaRPr lang="ru-RU" sz="2800" i="1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KZ Domain Display Black" panose="020A0A030805050D0203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340D31-7136-4BA5-985B-A77D8D89ABF2}"/>
              </a:ext>
            </a:extLst>
          </p:cNvPr>
          <p:cNvSpPr/>
          <p:nvPr/>
        </p:nvSpPr>
        <p:spPr>
          <a:xfrm>
            <a:off x="1984513" y="687311"/>
            <a:ext cx="8222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түске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бас,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</a:t>
            </a:r>
          </a:p>
        </p:txBody>
      </p:sp>
    </p:spTree>
    <p:extLst>
      <p:ext uri="{BB962C8B-B14F-4D97-AF65-F5344CB8AC3E}">
        <p14:creationId xmlns:p14="http://schemas.microsoft.com/office/powerpoint/2010/main" val="35032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Domain Display Black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2023-12-07T09:02:03Z</dcterms:created>
  <dcterms:modified xsi:type="dcterms:W3CDTF">2023-12-07T09:19:24Z</dcterms:modified>
</cp:coreProperties>
</file>