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0" r:id="rId5"/>
    <p:sldId id="261" r:id="rId6"/>
    <p:sldId id="262" r:id="rId7"/>
    <p:sldId id="263" r:id="rId8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79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189DFA2-B768-4B9D-8457-83405B7A9C1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5A8D8933-86DA-405E-B4A1-B8719DF8BAF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9BBB973-82D7-420B-8A81-DB648FC316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FC4AC4-32FB-428D-94A2-2F3BF93DF3D0}" type="datetimeFigureOut">
              <a:rPr lang="ru-RU" smtClean="0"/>
              <a:t>24.02.2023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3F678A7-10D5-4694-A919-46F125EA36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69B277A-46A2-4588-956C-2E2AF4A2C8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BC2AB5-7C16-432B-A842-8CAB3FB21F7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244676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068CC5A-9AAB-449A-8D22-9FDB4E77FE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516527B8-DCC0-4EAB-8E38-70233137DD9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A097853-2BCC-4A33-BF1B-0D54D2E6CA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FC4AC4-32FB-428D-94A2-2F3BF93DF3D0}" type="datetimeFigureOut">
              <a:rPr lang="ru-RU" smtClean="0"/>
              <a:t>24.02.2023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5CA3764-46DE-488C-89BC-55AA89A7D8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8C9C683-D255-4428-9CF2-E10CAE53C8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BC2AB5-7C16-432B-A842-8CAB3FB21F7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215211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C5F6DA87-388B-454C-AD42-8130BABE91E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40268924-DA90-44D8-B49C-B6C884E67E0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720A939-1E59-4C33-A117-FD31531B8B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FC4AC4-32FB-428D-94A2-2F3BF93DF3D0}" type="datetimeFigureOut">
              <a:rPr lang="ru-RU" smtClean="0"/>
              <a:t>24.02.2023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C206784-97C0-407D-BE1A-28EA298CC3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5BA56FD-B7B8-413B-A608-0F9F2777BC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BC2AB5-7C16-432B-A842-8CAB3FB21F7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257680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5FF41D4-19DA-4AA7-895C-034707E164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DE1F57D-53FD-43B9-95FC-84446C8D29F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FDB996B-69A5-4327-BB83-A9636A9976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FC4AC4-32FB-428D-94A2-2F3BF93DF3D0}" type="datetimeFigureOut">
              <a:rPr lang="ru-RU" smtClean="0"/>
              <a:t>24.02.2023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B0AD7ED-D521-4572-8EC4-DFE8F33457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F02EE54-DB91-4AA0-B881-BF48423F56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BC2AB5-7C16-432B-A842-8CAB3FB21F7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646497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B03519B-CBEA-4214-84BC-7F98D49FC6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CDA54618-4CE7-4315-AED4-E27E57B99AF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69CAD15-47EF-4A4F-B691-99F1C21172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FC4AC4-32FB-428D-94A2-2F3BF93DF3D0}" type="datetimeFigureOut">
              <a:rPr lang="ru-RU" smtClean="0"/>
              <a:t>24.02.2023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C8D88FF-6C53-4520-A77D-8B26473FF3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DA15FD1-C920-43F6-BEE3-A7B4A3BD93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BC2AB5-7C16-432B-A842-8CAB3FB21F7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896820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53928A8-4D85-43F3-BDD2-C08742C265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0CE8C14-C81A-4739-B7DC-10A056A6A69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5ADE93CB-66D3-4228-979C-DB23A5DF8B5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BF3F7C9B-2CC6-47FC-865C-C76A7CBED8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FC4AC4-32FB-428D-94A2-2F3BF93DF3D0}" type="datetimeFigureOut">
              <a:rPr lang="ru-RU" smtClean="0"/>
              <a:t>24.02.2023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D9CE1564-B3CE-48CC-B580-F63A9AB017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46C41392-05FF-4230-952E-DF48CC483A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BC2AB5-7C16-432B-A842-8CAB3FB21F7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119790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B8F3172-8E8C-4BC4-8A63-7887FC5A2D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7B910459-84E1-4516-B86C-AB7012BFD97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F8A5BD39-919D-49A6-8512-06A879FDE31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7768D52B-96C3-4BD7-8A1A-9879B5F6DF8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53A7D508-B166-4004-A76E-E411728D110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56C6EDBE-18B4-44C2-8B8E-C6A26E5EA0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FC4AC4-32FB-428D-94A2-2F3BF93DF3D0}" type="datetimeFigureOut">
              <a:rPr lang="ru-RU" smtClean="0"/>
              <a:t>24.02.2023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F048F8A3-42A6-4820-912D-CAE5450E9B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9284F164-0391-4F73-AA2B-B1BE675189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BC2AB5-7C16-432B-A842-8CAB3FB21F7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141607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6E5219E-B2D4-45ED-BE1A-4883583DBB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656C1D7F-40A4-4DAB-A33C-E2D7CE5DBA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FC4AC4-32FB-428D-94A2-2F3BF93DF3D0}" type="datetimeFigureOut">
              <a:rPr lang="ru-RU" smtClean="0"/>
              <a:t>24.02.2023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B6F16121-8EA4-40CA-A33D-A09D7038A5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3BEAD790-7C46-44EA-9A49-C576928EAF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BC2AB5-7C16-432B-A842-8CAB3FB21F7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818804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68006567-6863-43CC-9ABC-C60D3640C4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FC4AC4-32FB-428D-94A2-2F3BF93DF3D0}" type="datetimeFigureOut">
              <a:rPr lang="ru-RU" smtClean="0"/>
              <a:t>24.02.2023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401E7C71-0162-44A2-9368-154C5E9A0E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5B00CD8F-7E5F-4529-91E9-020041250F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BC2AB5-7C16-432B-A842-8CAB3FB21F7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211306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8D1BCFE-3D9D-49D6-ADA7-A9F04E6995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A1CA362-D210-4D89-95EF-A572A6F38F1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5F3F3B67-DF95-4287-99B8-C085064C9CC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E792DB62-C3E9-42C2-924D-EC11C646EC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FC4AC4-32FB-428D-94A2-2F3BF93DF3D0}" type="datetimeFigureOut">
              <a:rPr lang="ru-RU" smtClean="0"/>
              <a:t>24.02.2023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283771AD-3718-4F8D-B0F3-787B869BAC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C8774BB5-3E69-4B33-AA03-72BFB41A81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BC2AB5-7C16-432B-A842-8CAB3FB21F7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380599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466D4C5-DCD9-41BA-88AC-A2D396E05C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EFE6AA93-E9F5-40E4-87B7-494293AD326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B8378E7C-32F2-49E1-8D43-9ED6AA18FBE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3BD1D633-8D71-40AB-B959-95EEE6614C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FC4AC4-32FB-428D-94A2-2F3BF93DF3D0}" type="datetimeFigureOut">
              <a:rPr lang="ru-RU" smtClean="0"/>
              <a:t>24.02.2023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B7B549C0-9228-4DBB-8C0A-F27AC2E9DD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9D122113-A75F-42D8-BA8C-D011F1EA46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BC2AB5-7C16-432B-A842-8CAB3FB21F7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356874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9B21C5A-D926-4527-9A73-CD81DA85F3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2A289515-59D9-4B04-9634-7AA462B53F7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BB640AD-A31B-4FD1-A252-D009CD04108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FC4AC4-32FB-428D-94A2-2F3BF93DF3D0}" type="datetimeFigureOut">
              <a:rPr lang="ru-RU" smtClean="0"/>
              <a:t>24.02.2023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C154E32-AD6F-4F19-9A7B-9D24B28C729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F95EFB8-E70C-47A3-86F1-C0189C626DF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BC2AB5-7C16-432B-A842-8CAB3FB21F7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931324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: скругленные углы 5">
            <a:extLst>
              <a:ext uri="{FF2B5EF4-FFF2-40B4-BE49-F238E27FC236}">
                <a16:creationId xmlns:a16="http://schemas.microsoft.com/office/drawing/2014/main" id="{9555F2F8-87AE-4791-B745-6E35D8309010}"/>
              </a:ext>
            </a:extLst>
          </p:cNvPr>
          <p:cNvSpPr/>
          <p:nvPr/>
        </p:nvSpPr>
        <p:spPr>
          <a:xfrm>
            <a:off x="5050302" y="1448973"/>
            <a:ext cx="6654018" cy="4656406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9D51E84B-D4A6-4787-809E-81B26951ED6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416890" flipV="1">
            <a:off x="7065144" y="-270867"/>
            <a:ext cx="4105768" cy="5559604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34331226-597C-4EF0-A389-9A4946AFC71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9914" b="91810" l="7374" r="89651">
                        <a14:foregroundMark x1="35576" y1="90086" x2="41785" y2="90086"/>
                        <a14:foregroundMark x1="67917" y1="91164" x2="66624" y2="91164"/>
                        <a14:foregroundMark x1="7374" y1="45905" x2="9961" y2="47198"/>
                        <a14:foregroundMark x1="39198" y1="91379" x2="41915" y2="91810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19584987">
            <a:off x="6766416" y="1058796"/>
            <a:ext cx="2968566" cy="1781907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0AEFD3F2-07A0-4F8B-934A-4DA9205E94D7}"/>
              </a:ext>
            </a:extLst>
          </p:cNvPr>
          <p:cNvSpPr txBox="1"/>
          <p:nvPr/>
        </p:nvSpPr>
        <p:spPr>
          <a:xfrm>
            <a:off x="1592998" y="440673"/>
            <a:ext cx="4774833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kk-KZ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«Бауырсақ» әдісі </a:t>
            </a:r>
          </a:p>
          <a:p>
            <a:pPr algn="ctr"/>
            <a:r>
              <a:rPr lang="kk-KZ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өткен тақырыпты қайталау</a:t>
            </a:r>
            <a:endParaRPr lang="ru-RU" sz="2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2BC4E3E-2295-4B5E-B9B1-C4CDF2653C1B}"/>
              </a:ext>
            </a:extLst>
          </p:cNvPr>
          <p:cNvSpPr txBox="1"/>
          <p:nvPr/>
        </p:nvSpPr>
        <p:spPr>
          <a:xfrm>
            <a:off x="7510753" y="4671460"/>
            <a:ext cx="147989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kk-KZ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Сұрақ </a:t>
            </a:r>
            <a:r>
              <a:rPr lang="ru-RU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6BDE4051-6C3C-4E65-AA83-F37CC04E9AD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9914" b="91810" l="7374" r="89651">
                        <a14:foregroundMark x1="35576" y1="90086" x2="41785" y2="90086"/>
                        <a14:foregroundMark x1="67917" y1="91164" x2="66624" y2="91164"/>
                        <a14:foregroundMark x1="7374" y1="45905" x2="9961" y2="47198"/>
                        <a14:foregroundMark x1="39198" y1="91379" x2="41915" y2="91810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19584987">
            <a:off x="1857500" y="4782807"/>
            <a:ext cx="1372319" cy="823746"/>
          </a:xfrm>
          <a:prstGeom prst="rect">
            <a:avLst/>
          </a:prstGeom>
        </p:spPr>
      </p:pic>
      <p:sp>
        <p:nvSpPr>
          <p:cNvPr id="11" name="Стрелка: вправо 10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EDF10B34-53EA-4967-AF2A-F7644E9C9B6D}"/>
              </a:ext>
            </a:extLst>
          </p:cNvPr>
          <p:cNvSpPr/>
          <p:nvPr/>
        </p:nvSpPr>
        <p:spPr>
          <a:xfrm>
            <a:off x="7261421" y="5300956"/>
            <a:ext cx="2231779" cy="761129"/>
          </a:xfrm>
          <a:prstGeom prst="rightArrow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Бауырсақ қосу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353720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: скругленные углы 5">
            <a:extLst>
              <a:ext uri="{FF2B5EF4-FFF2-40B4-BE49-F238E27FC236}">
                <a16:creationId xmlns:a16="http://schemas.microsoft.com/office/drawing/2014/main" id="{9555F2F8-87AE-4791-B745-6E35D8309010}"/>
              </a:ext>
            </a:extLst>
          </p:cNvPr>
          <p:cNvSpPr/>
          <p:nvPr/>
        </p:nvSpPr>
        <p:spPr>
          <a:xfrm>
            <a:off x="5050302" y="1448973"/>
            <a:ext cx="6654018" cy="4656406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9D51E84B-D4A6-4787-809E-81B26951ED6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416890" flipV="1">
            <a:off x="7065144" y="-270867"/>
            <a:ext cx="4105768" cy="5559604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34331226-597C-4EF0-A389-9A4946AFC71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9914" b="91810" l="7374" r="89651">
                        <a14:foregroundMark x1="35576" y1="90086" x2="41785" y2="90086"/>
                        <a14:foregroundMark x1="67917" y1="91164" x2="66624" y2="91164"/>
                        <a14:foregroundMark x1="7374" y1="45905" x2="9961" y2="47198"/>
                        <a14:foregroundMark x1="39198" y1="91379" x2="41915" y2="91810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19584987">
            <a:off x="6766416" y="1058796"/>
            <a:ext cx="2968566" cy="1781907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0AEFD3F2-07A0-4F8B-934A-4DA9205E94D7}"/>
              </a:ext>
            </a:extLst>
          </p:cNvPr>
          <p:cNvSpPr txBox="1"/>
          <p:nvPr/>
        </p:nvSpPr>
        <p:spPr>
          <a:xfrm>
            <a:off x="1592998" y="440673"/>
            <a:ext cx="4774833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kk-KZ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«Бауырсақ» әдісі </a:t>
            </a:r>
          </a:p>
          <a:p>
            <a:pPr algn="ctr"/>
            <a:r>
              <a:rPr lang="kk-KZ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өткен тақырыпты қайталау</a:t>
            </a:r>
            <a:endParaRPr lang="ru-RU" sz="2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2BC4E3E-2295-4B5E-B9B1-C4CDF2653C1B}"/>
              </a:ext>
            </a:extLst>
          </p:cNvPr>
          <p:cNvSpPr txBox="1"/>
          <p:nvPr/>
        </p:nvSpPr>
        <p:spPr>
          <a:xfrm>
            <a:off x="7510753" y="4671460"/>
            <a:ext cx="147989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kk-KZ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Сұрақ 2</a:t>
            </a:r>
            <a:endParaRPr lang="ru-RU" sz="2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6BDE4051-6C3C-4E65-AA83-F37CC04E9AD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9914" b="91810" l="7374" r="89651">
                        <a14:foregroundMark x1="35576" y1="90086" x2="41785" y2="90086"/>
                        <a14:foregroundMark x1="67917" y1="91164" x2="66624" y2="91164"/>
                        <a14:foregroundMark x1="7374" y1="45905" x2="9961" y2="47198"/>
                        <a14:foregroundMark x1="39198" y1="91379" x2="41915" y2="91810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19584987">
            <a:off x="1857500" y="4782807"/>
            <a:ext cx="1372319" cy="823746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B166DB26-CD8E-4721-A3B5-8BA3F92A843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9914" b="91810" l="7374" r="89651">
                        <a14:foregroundMark x1="35576" y1="90086" x2="41785" y2="90086"/>
                        <a14:foregroundMark x1="67917" y1="91164" x2="66624" y2="91164"/>
                        <a14:foregroundMark x1="7374" y1="45905" x2="9961" y2="47198"/>
                        <a14:foregroundMark x1="39198" y1="91379" x2="41915" y2="91810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18267056">
            <a:off x="1284040" y="4483789"/>
            <a:ext cx="1624957" cy="975394"/>
          </a:xfrm>
          <a:prstGeom prst="rect">
            <a:avLst/>
          </a:prstGeom>
        </p:spPr>
      </p:pic>
      <p:sp>
        <p:nvSpPr>
          <p:cNvPr id="12" name="Стрелка: вправо 11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19291797-054A-4918-A290-F93E7CE6CCFA}"/>
              </a:ext>
            </a:extLst>
          </p:cNvPr>
          <p:cNvSpPr/>
          <p:nvPr/>
        </p:nvSpPr>
        <p:spPr>
          <a:xfrm>
            <a:off x="7261421" y="5300956"/>
            <a:ext cx="2231779" cy="761129"/>
          </a:xfrm>
          <a:prstGeom prst="rightArrow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Бауырсақ қосу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694672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: скругленные углы 5">
            <a:extLst>
              <a:ext uri="{FF2B5EF4-FFF2-40B4-BE49-F238E27FC236}">
                <a16:creationId xmlns:a16="http://schemas.microsoft.com/office/drawing/2014/main" id="{9555F2F8-87AE-4791-B745-6E35D8309010}"/>
              </a:ext>
            </a:extLst>
          </p:cNvPr>
          <p:cNvSpPr/>
          <p:nvPr/>
        </p:nvSpPr>
        <p:spPr>
          <a:xfrm>
            <a:off x="5050302" y="1448973"/>
            <a:ext cx="6654018" cy="4656406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9D51E84B-D4A6-4787-809E-81B26951ED6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416890" flipV="1">
            <a:off x="7065144" y="-270867"/>
            <a:ext cx="4105768" cy="5559604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34331226-597C-4EF0-A389-9A4946AFC71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9914" b="91810" l="7374" r="89651">
                        <a14:foregroundMark x1="35576" y1="90086" x2="41785" y2="90086"/>
                        <a14:foregroundMark x1="67917" y1="91164" x2="66624" y2="91164"/>
                        <a14:foregroundMark x1="7374" y1="45905" x2="9961" y2="47198"/>
                        <a14:foregroundMark x1="39198" y1="91379" x2="41915" y2="91810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19584987">
            <a:off x="6766416" y="1058796"/>
            <a:ext cx="2968566" cy="1781907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0AEFD3F2-07A0-4F8B-934A-4DA9205E94D7}"/>
              </a:ext>
            </a:extLst>
          </p:cNvPr>
          <p:cNvSpPr txBox="1"/>
          <p:nvPr/>
        </p:nvSpPr>
        <p:spPr>
          <a:xfrm>
            <a:off x="1592998" y="440673"/>
            <a:ext cx="4774833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kk-KZ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«Бауырсақ» әдісі </a:t>
            </a:r>
          </a:p>
          <a:p>
            <a:pPr algn="ctr"/>
            <a:r>
              <a:rPr lang="kk-KZ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өткен тақырыпты қайталау</a:t>
            </a:r>
            <a:endParaRPr lang="ru-RU" sz="2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2BC4E3E-2295-4B5E-B9B1-C4CDF2653C1B}"/>
              </a:ext>
            </a:extLst>
          </p:cNvPr>
          <p:cNvSpPr txBox="1"/>
          <p:nvPr/>
        </p:nvSpPr>
        <p:spPr>
          <a:xfrm>
            <a:off x="7510753" y="4671460"/>
            <a:ext cx="147989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kk-KZ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Сұрақ 3</a:t>
            </a:r>
            <a:endParaRPr lang="ru-RU" sz="2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6BDE4051-6C3C-4E65-AA83-F37CC04E9AD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9914" b="91810" l="7374" r="89651">
                        <a14:foregroundMark x1="35576" y1="90086" x2="41785" y2="90086"/>
                        <a14:foregroundMark x1="67917" y1="91164" x2="66624" y2="91164"/>
                        <a14:foregroundMark x1="7374" y1="45905" x2="9961" y2="47198"/>
                        <a14:foregroundMark x1="39198" y1="91379" x2="41915" y2="91810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19584987">
            <a:off x="1857500" y="4782807"/>
            <a:ext cx="1372319" cy="823746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B166DB26-CD8E-4721-A3B5-8BA3F92A843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9914" b="91810" l="7374" r="89651">
                        <a14:foregroundMark x1="35576" y1="90086" x2="41785" y2="90086"/>
                        <a14:foregroundMark x1="67917" y1="91164" x2="66624" y2="91164"/>
                        <a14:foregroundMark x1="7374" y1="45905" x2="9961" y2="47198"/>
                        <a14:foregroundMark x1="39198" y1="91379" x2="41915" y2="91810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18267056">
            <a:off x="1284040" y="4483789"/>
            <a:ext cx="1624957" cy="975394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B36BA6A3-7BE9-4C62-91DD-72287CD727E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9914" b="91810" l="7374" r="89651">
                        <a14:foregroundMark x1="35576" y1="90086" x2="41785" y2="90086"/>
                        <a14:foregroundMark x1="67917" y1="91164" x2="66624" y2="91164"/>
                        <a14:foregroundMark x1="7374" y1="45905" x2="9961" y2="47198"/>
                        <a14:foregroundMark x1="39198" y1="91379" x2="41915" y2="91810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1515392">
            <a:off x="1992490" y="4325658"/>
            <a:ext cx="1624957" cy="975394"/>
          </a:xfrm>
          <a:prstGeom prst="rect">
            <a:avLst/>
          </a:prstGeom>
        </p:spPr>
      </p:pic>
      <p:sp>
        <p:nvSpPr>
          <p:cNvPr id="13" name="Стрелка: вправо 12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227C8355-FD0F-48FA-B55C-76FC04023515}"/>
              </a:ext>
            </a:extLst>
          </p:cNvPr>
          <p:cNvSpPr/>
          <p:nvPr/>
        </p:nvSpPr>
        <p:spPr>
          <a:xfrm>
            <a:off x="7261421" y="5300956"/>
            <a:ext cx="2231779" cy="761129"/>
          </a:xfrm>
          <a:prstGeom prst="rightArrow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Бауырсақ қосу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638967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: скругленные углы 5">
            <a:extLst>
              <a:ext uri="{FF2B5EF4-FFF2-40B4-BE49-F238E27FC236}">
                <a16:creationId xmlns:a16="http://schemas.microsoft.com/office/drawing/2014/main" id="{9555F2F8-87AE-4791-B745-6E35D8309010}"/>
              </a:ext>
            </a:extLst>
          </p:cNvPr>
          <p:cNvSpPr/>
          <p:nvPr/>
        </p:nvSpPr>
        <p:spPr>
          <a:xfrm>
            <a:off x="5050302" y="1448973"/>
            <a:ext cx="6654018" cy="4656406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9D51E84B-D4A6-4787-809E-81B26951ED6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416890" flipV="1">
            <a:off x="7065144" y="-270867"/>
            <a:ext cx="4105768" cy="5559604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34331226-597C-4EF0-A389-9A4946AFC71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9914" b="91810" l="7374" r="89651">
                        <a14:foregroundMark x1="35576" y1="90086" x2="41785" y2="90086"/>
                        <a14:foregroundMark x1="67917" y1="91164" x2="66624" y2="91164"/>
                        <a14:foregroundMark x1="7374" y1="45905" x2="9961" y2="47198"/>
                        <a14:foregroundMark x1="39198" y1="91379" x2="41915" y2="91810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19584987">
            <a:off x="6766416" y="1058796"/>
            <a:ext cx="2968566" cy="1781907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0AEFD3F2-07A0-4F8B-934A-4DA9205E94D7}"/>
              </a:ext>
            </a:extLst>
          </p:cNvPr>
          <p:cNvSpPr txBox="1"/>
          <p:nvPr/>
        </p:nvSpPr>
        <p:spPr>
          <a:xfrm>
            <a:off x="1592998" y="440673"/>
            <a:ext cx="4774833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kk-KZ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«Бауырсақ» әдісі </a:t>
            </a:r>
          </a:p>
          <a:p>
            <a:pPr algn="ctr"/>
            <a:r>
              <a:rPr lang="kk-KZ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өткен тақырыпты қайталау</a:t>
            </a:r>
            <a:endParaRPr lang="ru-RU" sz="2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2BC4E3E-2295-4B5E-B9B1-C4CDF2653C1B}"/>
              </a:ext>
            </a:extLst>
          </p:cNvPr>
          <p:cNvSpPr txBox="1"/>
          <p:nvPr/>
        </p:nvSpPr>
        <p:spPr>
          <a:xfrm>
            <a:off x="7510753" y="4671460"/>
            <a:ext cx="147989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kk-KZ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Сұрақ </a:t>
            </a:r>
            <a:r>
              <a:rPr lang="ru-RU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6BDE4051-6C3C-4E65-AA83-F37CC04E9AD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9914" b="91810" l="7374" r="89651">
                        <a14:foregroundMark x1="35576" y1="90086" x2="41785" y2="90086"/>
                        <a14:foregroundMark x1="67917" y1="91164" x2="66624" y2="91164"/>
                        <a14:foregroundMark x1="7374" y1="45905" x2="9961" y2="47198"/>
                        <a14:foregroundMark x1="39198" y1="91379" x2="41915" y2="91810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19584987">
            <a:off x="1857500" y="4782807"/>
            <a:ext cx="1372319" cy="823746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B166DB26-CD8E-4721-A3B5-8BA3F92A843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9914" b="91810" l="7374" r="89651">
                        <a14:foregroundMark x1="35576" y1="90086" x2="41785" y2="90086"/>
                        <a14:foregroundMark x1="67917" y1="91164" x2="66624" y2="91164"/>
                        <a14:foregroundMark x1="7374" y1="45905" x2="9961" y2="47198"/>
                        <a14:foregroundMark x1="39198" y1="91379" x2="41915" y2="91810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18267056">
            <a:off x="1284040" y="4483789"/>
            <a:ext cx="1624957" cy="975394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B36BA6A3-7BE9-4C62-91DD-72287CD727E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9914" b="91810" l="7374" r="89651">
                        <a14:foregroundMark x1="35576" y1="90086" x2="41785" y2="90086"/>
                        <a14:foregroundMark x1="67917" y1="91164" x2="66624" y2="91164"/>
                        <a14:foregroundMark x1="7374" y1="45905" x2="9961" y2="47198"/>
                        <a14:foregroundMark x1="39198" y1="91379" x2="41915" y2="91810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1515392">
            <a:off x="1992490" y="4325658"/>
            <a:ext cx="1624957" cy="975394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8E35E57F-3017-4A10-9593-25F396C4E12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9914" b="91810" l="7374" r="89651">
                        <a14:foregroundMark x1="35576" y1="90086" x2="41785" y2="90086"/>
                        <a14:foregroundMark x1="67917" y1="91164" x2="66624" y2="91164"/>
                        <a14:foregroundMark x1="7374" y1="45905" x2="9961" y2="47198"/>
                        <a14:foregroundMark x1="39198" y1="91379" x2="41915" y2="91810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18963655">
            <a:off x="1003703" y="4325657"/>
            <a:ext cx="1624957" cy="975394"/>
          </a:xfrm>
          <a:prstGeom prst="rect">
            <a:avLst/>
          </a:prstGeom>
        </p:spPr>
      </p:pic>
      <p:sp>
        <p:nvSpPr>
          <p:cNvPr id="14" name="Стрелка: вправо 13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8A46CD66-4231-4288-B337-6827C9AB7FA1}"/>
              </a:ext>
            </a:extLst>
          </p:cNvPr>
          <p:cNvSpPr/>
          <p:nvPr/>
        </p:nvSpPr>
        <p:spPr>
          <a:xfrm>
            <a:off x="7261421" y="5300956"/>
            <a:ext cx="2231779" cy="761129"/>
          </a:xfrm>
          <a:prstGeom prst="rightArrow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Бауырсақ қосу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929870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: скругленные углы 5">
            <a:extLst>
              <a:ext uri="{FF2B5EF4-FFF2-40B4-BE49-F238E27FC236}">
                <a16:creationId xmlns:a16="http://schemas.microsoft.com/office/drawing/2014/main" id="{9555F2F8-87AE-4791-B745-6E35D8309010}"/>
              </a:ext>
            </a:extLst>
          </p:cNvPr>
          <p:cNvSpPr/>
          <p:nvPr/>
        </p:nvSpPr>
        <p:spPr>
          <a:xfrm>
            <a:off x="5050302" y="1448973"/>
            <a:ext cx="6654018" cy="4656406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9D51E84B-D4A6-4787-809E-81B26951ED6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416890" flipV="1">
            <a:off x="7065144" y="-270867"/>
            <a:ext cx="4105768" cy="5559604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34331226-597C-4EF0-A389-9A4946AFC71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9914" b="91810" l="7374" r="89651">
                        <a14:foregroundMark x1="35576" y1="90086" x2="41785" y2="90086"/>
                        <a14:foregroundMark x1="67917" y1="91164" x2="66624" y2="91164"/>
                        <a14:foregroundMark x1="7374" y1="45905" x2="9961" y2="47198"/>
                        <a14:foregroundMark x1="39198" y1="91379" x2="41915" y2="91810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19584987">
            <a:off x="6766416" y="1058796"/>
            <a:ext cx="2968566" cy="1781907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0AEFD3F2-07A0-4F8B-934A-4DA9205E94D7}"/>
              </a:ext>
            </a:extLst>
          </p:cNvPr>
          <p:cNvSpPr txBox="1"/>
          <p:nvPr/>
        </p:nvSpPr>
        <p:spPr>
          <a:xfrm>
            <a:off x="1592998" y="440673"/>
            <a:ext cx="4774833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kk-KZ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«Бауырсақ» әдісі </a:t>
            </a:r>
          </a:p>
          <a:p>
            <a:pPr algn="ctr"/>
            <a:r>
              <a:rPr lang="kk-KZ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өткен тақырыпты қайталау</a:t>
            </a:r>
            <a:endParaRPr lang="ru-RU" sz="2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2BC4E3E-2295-4B5E-B9B1-C4CDF2653C1B}"/>
              </a:ext>
            </a:extLst>
          </p:cNvPr>
          <p:cNvSpPr txBox="1"/>
          <p:nvPr/>
        </p:nvSpPr>
        <p:spPr>
          <a:xfrm>
            <a:off x="7510753" y="4671460"/>
            <a:ext cx="147989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kk-KZ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Сұрақ 5</a:t>
            </a:r>
            <a:endParaRPr lang="ru-RU" sz="2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6BDE4051-6C3C-4E65-AA83-F37CC04E9AD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9914" b="91810" l="7374" r="89651">
                        <a14:foregroundMark x1="35576" y1="90086" x2="41785" y2="90086"/>
                        <a14:foregroundMark x1="67917" y1="91164" x2="66624" y2="91164"/>
                        <a14:foregroundMark x1="7374" y1="45905" x2="9961" y2="47198"/>
                        <a14:foregroundMark x1="39198" y1="91379" x2="41915" y2="91810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19584987">
            <a:off x="1857500" y="4782807"/>
            <a:ext cx="1372319" cy="823746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B166DB26-CD8E-4721-A3B5-8BA3F92A843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9914" b="91810" l="7374" r="89651">
                        <a14:foregroundMark x1="35576" y1="90086" x2="41785" y2="90086"/>
                        <a14:foregroundMark x1="67917" y1="91164" x2="66624" y2="91164"/>
                        <a14:foregroundMark x1="7374" y1="45905" x2="9961" y2="47198"/>
                        <a14:foregroundMark x1="39198" y1="91379" x2="41915" y2="91810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18267056">
            <a:off x="1284040" y="4483789"/>
            <a:ext cx="1624957" cy="975394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B36BA6A3-7BE9-4C62-91DD-72287CD727E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9914" b="91810" l="7374" r="89651">
                        <a14:foregroundMark x1="35576" y1="90086" x2="41785" y2="90086"/>
                        <a14:foregroundMark x1="67917" y1="91164" x2="66624" y2="91164"/>
                        <a14:foregroundMark x1="7374" y1="45905" x2="9961" y2="47198"/>
                        <a14:foregroundMark x1="39198" y1="91379" x2="41915" y2="91810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1515392">
            <a:off x="1992490" y="4325658"/>
            <a:ext cx="1624957" cy="975394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8E35E57F-3017-4A10-9593-25F396C4E12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9914" b="91810" l="7374" r="89651">
                        <a14:foregroundMark x1="35576" y1="90086" x2="41785" y2="90086"/>
                        <a14:foregroundMark x1="67917" y1="91164" x2="66624" y2="91164"/>
                        <a14:foregroundMark x1="7374" y1="45905" x2="9961" y2="47198"/>
                        <a14:foregroundMark x1="39198" y1="91379" x2="41915" y2="91810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18963655">
            <a:off x="1003703" y="4325657"/>
            <a:ext cx="1624957" cy="975394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D2B0B69D-E080-401F-8198-04AB0D0C743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9914" b="91810" l="7374" r="89651">
                        <a14:foregroundMark x1="35576" y1="90086" x2="41785" y2="90086"/>
                        <a14:foregroundMark x1="67917" y1="91164" x2="66624" y2="91164"/>
                        <a14:foregroundMark x1="7374" y1="45905" x2="9961" y2="47198"/>
                        <a14:foregroundMark x1="39198" y1="91379" x2="41915" y2="91810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9196274">
            <a:off x="1140855" y="4090490"/>
            <a:ext cx="1624957" cy="975394"/>
          </a:xfrm>
          <a:prstGeom prst="rect">
            <a:avLst/>
          </a:prstGeom>
        </p:spPr>
      </p:pic>
      <p:sp>
        <p:nvSpPr>
          <p:cNvPr id="15" name="Стрелка: вправо 14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8C92DE87-592E-4DE6-BC6C-58EEF7C6D841}"/>
              </a:ext>
            </a:extLst>
          </p:cNvPr>
          <p:cNvSpPr/>
          <p:nvPr/>
        </p:nvSpPr>
        <p:spPr>
          <a:xfrm>
            <a:off x="7261421" y="5300956"/>
            <a:ext cx="2231779" cy="761129"/>
          </a:xfrm>
          <a:prstGeom prst="rightArrow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Бауырсақ қосу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410681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: скругленные углы 5">
            <a:extLst>
              <a:ext uri="{FF2B5EF4-FFF2-40B4-BE49-F238E27FC236}">
                <a16:creationId xmlns:a16="http://schemas.microsoft.com/office/drawing/2014/main" id="{9555F2F8-87AE-4791-B745-6E35D8309010}"/>
              </a:ext>
            </a:extLst>
          </p:cNvPr>
          <p:cNvSpPr/>
          <p:nvPr/>
        </p:nvSpPr>
        <p:spPr>
          <a:xfrm>
            <a:off x="5050302" y="1448973"/>
            <a:ext cx="6654018" cy="4656406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9D51E84B-D4A6-4787-809E-81B26951ED6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416890" flipV="1">
            <a:off x="7065144" y="-270867"/>
            <a:ext cx="4105768" cy="5559604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34331226-597C-4EF0-A389-9A4946AFC71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9914" b="91810" l="7374" r="89651">
                        <a14:foregroundMark x1="35576" y1="90086" x2="41785" y2="90086"/>
                        <a14:foregroundMark x1="67917" y1="91164" x2="66624" y2="91164"/>
                        <a14:foregroundMark x1="7374" y1="45905" x2="9961" y2="47198"/>
                        <a14:foregroundMark x1="39198" y1="91379" x2="41915" y2="91810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19584987">
            <a:off x="6766416" y="1058796"/>
            <a:ext cx="2968566" cy="1781907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0AEFD3F2-07A0-4F8B-934A-4DA9205E94D7}"/>
              </a:ext>
            </a:extLst>
          </p:cNvPr>
          <p:cNvSpPr txBox="1"/>
          <p:nvPr/>
        </p:nvSpPr>
        <p:spPr>
          <a:xfrm>
            <a:off x="1592998" y="440673"/>
            <a:ext cx="4774833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kk-KZ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«Бауырсақ» әдісі </a:t>
            </a:r>
          </a:p>
          <a:p>
            <a:pPr algn="ctr"/>
            <a:r>
              <a:rPr lang="kk-KZ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өткен тақырыпты қайталау</a:t>
            </a:r>
            <a:endParaRPr lang="ru-RU" sz="2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2BC4E3E-2295-4B5E-B9B1-C4CDF2653C1B}"/>
              </a:ext>
            </a:extLst>
          </p:cNvPr>
          <p:cNvSpPr txBox="1"/>
          <p:nvPr/>
        </p:nvSpPr>
        <p:spPr>
          <a:xfrm>
            <a:off x="7510753" y="4671460"/>
            <a:ext cx="147989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kk-KZ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Сұрақ 6</a:t>
            </a:r>
            <a:endParaRPr lang="ru-RU" sz="2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6BDE4051-6C3C-4E65-AA83-F37CC04E9AD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9914" b="91810" l="7374" r="89651">
                        <a14:foregroundMark x1="35576" y1="90086" x2="41785" y2="90086"/>
                        <a14:foregroundMark x1="67917" y1="91164" x2="66624" y2="91164"/>
                        <a14:foregroundMark x1="7374" y1="45905" x2="9961" y2="47198"/>
                        <a14:foregroundMark x1="39198" y1="91379" x2="41915" y2="91810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19584987">
            <a:off x="1857500" y="4782807"/>
            <a:ext cx="1372319" cy="823746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B166DB26-CD8E-4721-A3B5-8BA3F92A843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9914" b="91810" l="7374" r="89651">
                        <a14:foregroundMark x1="35576" y1="90086" x2="41785" y2="90086"/>
                        <a14:foregroundMark x1="67917" y1="91164" x2="66624" y2="91164"/>
                        <a14:foregroundMark x1="7374" y1="45905" x2="9961" y2="47198"/>
                        <a14:foregroundMark x1="39198" y1="91379" x2="41915" y2="91810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18267056">
            <a:off x="1284040" y="4483789"/>
            <a:ext cx="1624957" cy="975394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B36BA6A3-7BE9-4C62-91DD-72287CD727E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9914" b="91810" l="7374" r="89651">
                        <a14:foregroundMark x1="35576" y1="90086" x2="41785" y2="90086"/>
                        <a14:foregroundMark x1="67917" y1="91164" x2="66624" y2="91164"/>
                        <a14:foregroundMark x1="7374" y1="45905" x2="9961" y2="47198"/>
                        <a14:foregroundMark x1="39198" y1="91379" x2="41915" y2="91810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1515392">
            <a:off x="1992490" y="4325658"/>
            <a:ext cx="1624957" cy="975394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8E35E57F-3017-4A10-9593-25F396C4E12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9914" b="91810" l="7374" r="89651">
                        <a14:foregroundMark x1="35576" y1="90086" x2="41785" y2="90086"/>
                        <a14:foregroundMark x1="67917" y1="91164" x2="66624" y2="91164"/>
                        <a14:foregroundMark x1="7374" y1="45905" x2="9961" y2="47198"/>
                        <a14:foregroundMark x1="39198" y1="91379" x2="41915" y2="91810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18963655">
            <a:off x="1003703" y="4325657"/>
            <a:ext cx="1624957" cy="975394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D2B0B69D-E080-401F-8198-04AB0D0C743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9914" b="91810" l="7374" r="89651">
                        <a14:foregroundMark x1="35576" y1="90086" x2="41785" y2="90086"/>
                        <a14:foregroundMark x1="67917" y1="91164" x2="66624" y2="91164"/>
                        <a14:foregroundMark x1="7374" y1="45905" x2="9961" y2="47198"/>
                        <a14:foregroundMark x1="39198" y1="91379" x2="41915" y2="91810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9196274">
            <a:off x="1140855" y="4090490"/>
            <a:ext cx="1624957" cy="975394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283B5573-5DFE-43B9-A77E-E4D63210337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9914" b="91810" l="7374" r="89651">
                        <a14:foregroundMark x1="35576" y1="90086" x2="41785" y2="90086"/>
                        <a14:foregroundMark x1="67917" y1="91164" x2="66624" y2="91164"/>
                        <a14:foregroundMark x1="7374" y1="45905" x2="9961" y2="47198"/>
                        <a14:foregroundMark x1="39198" y1="91379" x2="41915" y2="91810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11945228">
            <a:off x="1998269" y="4137271"/>
            <a:ext cx="1624957" cy="975394"/>
          </a:xfrm>
          <a:prstGeom prst="rect">
            <a:avLst/>
          </a:prstGeom>
        </p:spPr>
      </p:pic>
      <p:sp>
        <p:nvSpPr>
          <p:cNvPr id="16" name="Стрелка: вправо 15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5FB89154-B27E-46FA-8A52-D7010EEC46FE}"/>
              </a:ext>
            </a:extLst>
          </p:cNvPr>
          <p:cNvSpPr/>
          <p:nvPr/>
        </p:nvSpPr>
        <p:spPr>
          <a:xfrm>
            <a:off x="7261421" y="5300956"/>
            <a:ext cx="2231779" cy="761129"/>
          </a:xfrm>
          <a:prstGeom prst="rightArrow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Бауырсақ қосу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6203245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: скругленные углы 5">
            <a:extLst>
              <a:ext uri="{FF2B5EF4-FFF2-40B4-BE49-F238E27FC236}">
                <a16:creationId xmlns:a16="http://schemas.microsoft.com/office/drawing/2014/main" id="{9555F2F8-87AE-4791-B745-6E35D8309010}"/>
              </a:ext>
            </a:extLst>
          </p:cNvPr>
          <p:cNvSpPr/>
          <p:nvPr/>
        </p:nvSpPr>
        <p:spPr>
          <a:xfrm>
            <a:off x="5050302" y="1448973"/>
            <a:ext cx="6654018" cy="4656406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9D51E84B-D4A6-4787-809E-81B26951ED6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416890" flipV="1">
            <a:off x="7065144" y="-270867"/>
            <a:ext cx="4105768" cy="5559604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34331226-597C-4EF0-A389-9A4946AFC71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9914" b="91810" l="7374" r="89651">
                        <a14:foregroundMark x1="35576" y1="90086" x2="41785" y2="90086"/>
                        <a14:foregroundMark x1="67917" y1="91164" x2="66624" y2="91164"/>
                        <a14:foregroundMark x1="7374" y1="45905" x2="9961" y2="47198"/>
                        <a14:foregroundMark x1="39198" y1="91379" x2="41915" y2="91810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19584987">
            <a:off x="6766416" y="1058796"/>
            <a:ext cx="2968566" cy="1781907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0AEFD3F2-07A0-4F8B-934A-4DA9205E94D7}"/>
              </a:ext>
            </a:extLst>
          </p:cNvPr>
          <p:cNvSpPr txBox="1"/>
          <p:nvPr/>
        </p:nvSpPr>
        <p:spPr>
          <a:xfrm>
            <a:off x="1592998" y="440673"/>
            <a:ext cx="4774833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kk-KZ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«Бауырсақ» әдісі </a:t>
            </a:r>
          </a:p>
          <a:p>
            <a:pPr algn="ctr"/>
            <a:r>
              <a:rPr lang="kk-KZ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өткен тақырыпты қайталау</a:t>
            </a:r>
            <a:endParaRPr lang="ru-RU" sz="2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2BC4E3E-2295-4B5E-B9B1-C4CDF2653C1B}"/>
              </a:ext>
            </a:extLst>
          </p:cNvPr>
          <p:cNvSpPr txBox="1"/>
          <p:nvPr/>
        </p:nvSpPr>
        <p:spPr>
          <a:xfrm>
            <a:off x="7510753" y="4671460"/>
            <a:ext cx="147989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kk-KZ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Сұрақ 7</a:t>
            </a:r>
            <a:endParaRPr lang="ru-RU" sz="2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6BDE4051-6C3C-4E65-AA83-F37CC04E9AD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9914" b="91810" l="7374" r="89651">
                        <a14:foregroundMark x1="35576" y1="90086" x2="41785" y2="90086"/>
                        <a14:foregroundMark x1="67917" y1="91164" x2="66624" y2="91164"/>
                        <a14:foregroundMark x1="7374" y1="45905" x2="9961" y2="47198"/>
                        <a14:foregroundMark x1="39198" y1="91379" x2="41915" y2="91810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19584987">
            <a:off x="1857500" y="4782807"/>
            <a:ext cx="1372319" cy="823746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B166DB26-CD8E-4721-A3B5-8BA3F92A843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9914" b="91810" l="7374" r="89651">
                        <a14:foregroundMark x1="35576" y1="90086" x2="41785" y2="90086"/>
                        <a14:foregroundMark x1="67917" y1="91164" x2="66624" y2="91164"/>
                        <a14:foregroundMark x1="7374" y1="45905" x2="9961" y2="47198"/>
                        <a14:foregroundMark x1="39198" y1="91379" x2="41915" y2="91810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18267056">
            <a:off x="1284040" y="4483789"/>
            <a:ext cx="1624957" cy="975394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B36BA6A3-7BE9-4C62-91DD-72287CD727E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9914" b="91810" l="7374" r="89651">
                        <a14:foregroundMark x1="35576" y1="90086" x2="41785" y2="90086"/>
                        <a14:foregroundMark x1="67917" y1="91164" x2="66624" y2="91164"/>
                        <a14:foregroundMark x1="7374" y1="45905" x2="9961" y2="47198"/>
                        <a14:foregroundMark x1="39198" y1="91379" x2="41915" y2="91810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1515392">
            <a:off x="1992490" y="4325658"/>
            <a:ext cx="1624957" cy="975394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8E35E57F-3017-4A10-9593-25F396C4E12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9914" b="91810" l="7374" r="89651">
                        <a14:foregroundMark x1="35576" y1="90086" x2="41785" y2="90086"/>
                        <a14:foregroundMark x1="67917" y1="91164" x2="66624" y2="91164"/>
                        <a14:foregroundMark x1="7374" y1="45905" x2="9961" y2="47198"/>
                        <a14:foregroundMark x1="39198" y1="91379" x2="41915" y2="91810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18963655">
            <a:off x="1003703" y="4325657"/>
            <a:ext cx="1624957" cy="975394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D2B0B69D-E080-401F-8198-04AB0D0C743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9914" b="91810" l="7374" r="89651">
                        <a14:foregroundMark x1="35576" y1="90086" x2="41785" y2="90086"/>
                        <a14:foregroundMark x1="67917" y1="91164" x2="66624" y2="91164"/>
                        <a14:foregroundMark x1="7374" y1="45905" x2="9961" y2="47198"/>
                        <a14:foregroundMark x1="39198" y1="91379" x2="41915" y2="91810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9196274">
            <a:off x="1140855" y="4090490"/>
            <a:ext cx="1624957" cy="975394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283B5573-5DFE-43B9-A77E-E4D63210337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9914" b="91810" l="7374" r="89651">
                        <a14:foregroundMark x1="35576" y1="90086" x2="41785" y2="90086"/>
                        <a14:foregroundMark x1="67917" y1="91164" x2="66624" y2="91164"/>
                        <a14:foregroundMark x1="7374" y1="45905" x2="9961" y2="47198"/>
                        <a14:foregroundMark x1="39198" y1="91379" x2="41915" y2="91810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11945228">
            <a:off x="1998269" y="4137271"/>
            <a:ext cx="1624957" cy="975394"/>
          </a:xfrm>
          <a:prstGeom prst="rect">
            <a:avLst/>
          </a:prstGeom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8D56E071-C070-43FC-9D3A-78C5FE6FD0B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9914" b="91810" l="7374" r="89651">
                        <a14:foregroundMark x1="35576" y1="90086" x2="41785" y2="90086"/>
                        <a14:foregroundMark x1="67917" y1="91164" x2="66624" y2="91164"/>
                        <a14:foregroundMark x1="7374" y1="45905" x2="9961" y2="47198"/>
                        <a14:foregroundMark x1="39198" y1="91379" x2="41915" y2="91810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11945228">
            <a:off x="1731180" y="4809246"/>
            <a:ext cx="1624957" cy="9753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656914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</TotalTime>
  <Words>75</Words>
  <Application>Microsoft Office PowerPoint</Application>
  <PresentationFormat>Широкоэкранный</PresentationFormat>
  <Paragraphs>27</Paragraphs>
  <Slides>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2" baseType="lpstr">
      <vt:lpstr>Arial</vt:lpstr>
      <vt:lpstr>Calibri</vt:lpstr>
      <vt:lpstr>Calibri Light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Админ</dc:creator>
  <cp:lastModifiedBy>Админ</cp:lastModifiedBy>
  <cp:revision>3</cp:revision>
  <dcterms:created xsi:type="dcterms:W3CDTF">2023-02-24T08:03:17Z</dcterms:created>
  <dcterms:modified xsi:type="dcterms:W3CDTF">2023-02-24T08:26:33Z</dcterms:modified>
</cp:coreProperties>
</file>