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12DD8E2-40BF-41F7-A83F-0AE14A94EFD0}">
          <p14:sldIdLst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B4B0"/>
    <a:srgbClr val="E65D00"/>
    <a:srgbClr val="00CC99"/>
    <a:srgbClr val="009999"/>
    <a:srgbClr val="008080"/>
    <a:srgbClr val="B84A00"/>
    <a:srgbClr val="FF6600"/>
    <a:srgbClr val="CC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10017-A38D-2DEA-5453-181182319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F8B747-DF87-B4C4-E9AF-CD3B9384A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69239-44BC-59EE-C344-44608280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293-07A2-4163-8122-E53BC08314F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3A3CD3-2E8A-1625-E559-23E21C14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A6B46-5198-CD89-742A-A70F9ED6A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3E57-3321-4BB1-87AA-47340C77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75292"/>
      </p:ext>
    </p:extLst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6E29A-7258-FF31-99CC-A1840172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B3DD19-3CC7-0DE5-76E3-AB0F08C1A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61A874-E6D9-8DE4-D76C-138C2E50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293-07A2-4163-8122-E53BC08314F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AC0A78-FC94-60AB-DBDB-0D0C28D9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C9CB77-9DDC-0A77-A3AB-CD2F5A00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3E57-3321-4BB1-87AA-47340C77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83587"/>
      </p:ext>
    </p:extLst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DEA854-6BB0-B29B-7F95-C57D0AF34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138326-4CD6-F89A-4673-8DAD744F3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EDB8B-7A79-4CD4-58B7-23C64D50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293-07A2-4163-8122-E53BC08314F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7BC0B-11F3-5D2E-6BBD-20A55655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50F7A-2E7A-7535-746E-63CB9258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3E57-3321-4BB1-87AA-47340C77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00235"/>
      </p:ext>
    </p:extLst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96ACD-5EB4-21E2-A359-519E0BE8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562226-1355-D2EA-BC75-ADAC1EA74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EE5D7-5A6C-4A61-A9EC-C389A6CE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293-07A2-4163-8122-E53BC08314F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9A2AA-8C81-1D99-4E92-C94FC728B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CFA042-A93D-81EF-66D0-7EAD8AFE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3E57-3321-4BB1-87AA-47340C77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67622"/>
      </p:ext>
    </p:extLst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53280-CD10-1D42-BCA3-7F40F233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B7568C-884F-0B3C-CDF2-D8781BDE8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6CBEC-35FC-B7C3-2CD6-DFCFD5F0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293-07A2-4163-8122-E53BC08314F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1D590-E2F6-C028-2F62-D2E77AA1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8F3CB8-9CC2-5E8D-BE3B-51D3F4E3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3E57-3321-4BB1-87AA-47340C77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6376"/>
      </p:ext>
    </p:extLst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52644-96C4-6AF3-7018-D6CEA98B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B4BBBA-C407-52F1-6903-A8EAB3AEE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F346F7-3128-8D82-8F4C-8116D1289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2D0670-016A-C9C8-94C4-A93AD39E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293-07A2-4163-8122-E53BC08314F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5FDDEC-5E19-656B-2992-589E3F46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E90432-5A98-DA53-1F71-10188255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3E57-3321-4BB1-87AA-47340C77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45325"/>
      </p:ext>
    </p:extLst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EE52-BFBA-1942-6CE5-106E4ADF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FEA6C9-9F7B-5A40-3285-6214BE530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2D5F55-2216-B4DA-3A93-6FB46F566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C80458-A9C8-F3AC-AC1D-65E071A8A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C870BA-3148-6020-E463-81C8490B3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5A2C19-5363-2AE2-3B8E-E44B0AB7A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293-07A2-4163-8122-E53BC08314F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AEE699-3D9F-5A0D-7CF4-9F1551F9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22E5D0-4E5A-4DDA-0E0F-DBE0E504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3E57-3321-4BB1-87AA-47340C77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61561"/>
      </p:ext>
    </p:extLst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3A5A7-BD06-DC72-202C-79934C81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0BF2E1-BD1B-F2EA-3BA1-672C4897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293-07A2-4163-8122-E53BC08314F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69043A-48D0-B30B-BF2F-97E0BDE45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D75418-CE84-21B4-85F7-F445BD76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3E57-3321-4BB1-87AA-47340C77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13463"/>
      </p:ext>
    </p:extLst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7BF343-46F5-C569-F9B3-04729682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293-07A2-4163-8122-E53BC08314F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522214-4E3D-F92C-849C-8B9416A2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C755E3-AEDC-E29E-F676-7793AD91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3E57-3321-4BB1-87AA-47340C77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34867"/>
      </p:ext>
    </p:extLst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C251A-5E7E-40E4-AF9E-B4F1D45C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C9B4BE-DF93-6473-0B59-740960A3A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44746-5B1D-19E1-42C4-6D50EBBB6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E95E49-A355-25A8-9E65-B73A0625B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293-07A2-4163-8122-E53BC08314F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6E6253-69AD-079D-06EA-9C10AFF9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6A352E-34B0-E103-18C0-71C696FE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3E57-3321-4BB1-87AA-47340C77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93229"/>
      </p:ext>
    </p:extLst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F2D30-3DEB-8316-E22F-B155DCE2E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4FA980-50C6-8D51-B2A3-DB48B1D8D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0624E1-AD46-CC62-6C2A-A3665FCC5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89FF3-3D79-7E80-EDA2-34790C31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A293-07A2-4163-8122-E53BC08314F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DD6335-C1A3-4613-2664-E104EEEB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7D7636-D140-3613-CF47-8E97A6AB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63E57-3321-4BB1-87AA-47340C77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62429"/>
      </p:ext>
    </p:extLst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1433E-5109-5CF2-1BAA-8B04C5B46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0A69C2-4109-A2DC-63EA-67AB1678B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A12DDD-6663-20FE-D3B9-E3F89A85D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1A293-07A2-4163-8122-E53BC08314F0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215E27-494F-9C06-B3CE-225A481EB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21E609-C5E7-29C9-3AD3-661004A95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63E57-3321-4BB1-87AA-47340C7759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7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2FA69264-4C43-1976-D5C7-3A4A4C1B6773}"/>
              </a:ext>
            </a:extLst>
          </p:cNvPr>
          <p:cNvSpPr/>
          <p:nvPr/>
        </p:nvSpPr>
        <p:spPr>
          <a:xfrm>
            <a:off x="904783" y="3990038"/>
            <a:ext cx="3309177" cy="160418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569989D-207F-73E6-68D5-CC89E3FE3CBC}"/>
              </a:ext>
            </a:extLst>
          </p:cNvPr>
          <p:cNvSpPr/>
          <p:nvPr/>
        </p:nvSpPr>
        <p:spPr>
          <a:xfrm>
            <a:off x="588383" y="4234064"/>
            <a:ext cx="3988290" cy="2844928"/>
          </a:xfrm>
          <a:prstGeom prst="ellipse">
            <a:avLst/>
          </a:prstGeom>
          <a:gradFill>
            <a:gsLst>
              <a:gs pos="50000">
                <a:srgbClr val="6F93F2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rgbClr val="3366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noFill/>
          </a:ln>
          <a:effectLst>
            <a:glow rad="1905000">
              <a:srgbClr val="B84A00">
                <a:alpha val="77255"/>
              </a:srgbClr>
            </a:glow>
            <a:softEdge rad="622300"/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453073-D9E2-9886-CC38-6274AA37E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r="10069"/>
          <a:stretch/>
        </p:blipFill>
        <p:spPr>
          <a:xfrm>
            <a:off x="-15406" y="4724373"/>
            <a:ext cx="5046285" cy="213961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7DD9B83-DCDA-B7B3-39D7-E6F4E27F3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99">
            <a:off x="436672" y="3256601"/>
            <a:ext cx="5672652" cy="2865105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6DEDE58E-A885-FDB4-D38C-86458257AE8B}"/>
              </a:ext>
            </a:extLst>
          </p:cNvPr>
          <p:cNvSpPr/>
          <p:nvPr/>
        </p:nvSpPr>
        <p:spPr>
          <a:xfrm>
            <a:off x="892782" y="4074857"/>
            <a:ext cx="3369191" cy="1521608"/>
          </a:xfrm>
          <a:prstGeom prst="ellipse">
            <a:avLst/>
          </a:prstGeom>
          <a:solidFill>
            <a:srgbClr val="FFC000"/>
          </a:solidFill>
          <a:ln>
            <a:solidFill>
              <a:srgbClr val="FFCC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18B1F75-7C08-A521-6E4F-C260F546E76A}"/>
              </a:ext>
            </a:extLst>
          </p:cNvPr>
          <p:cNvSpPr/>
          <p:nvPr/>
        </p:nvSpPr>
        <p:spPr>
          <a:xfrm>
            <a:off x="-603497" y="2492325"/>
            <a:ext cx="6627094" cy="4069674"/>
          </a:xfrm>
          <a:prstGeom prst="ellipse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3" b="98750" l="10000" r="90000">
                          <a14:foregroundMark x1="38125" y1="9167" x2="46250" y2="5000"/>
                          <a14:foregroundMark x1="46250" y1="5000" x2="55234" y2="8056"/>
                          <a14:foregroundMark x1="55234" y1="8056" x2="61250" y2="3333"/>
                          <a14:foregroundMark x1="65313" y1="80139" x2="62031" y2="93333"/>
                          <a14:foregroundMark x1="62031" y1="93333" x2="52734" y2="97778"/>
                          <a14:foregroundMark x1="52734" y1="97778" x2="43750" y2="97361"/>
                          <a14:foregroundMark x1="43750" y1="97361" x2="34297" y2="91944"/>
                          <a14:foregroundMark x1="34297" y1="91944" x2="26172" y2="83056"/>
                          <a14:foregroundMark x1="26172" y1="83056" x2="22188" y2="70000"/>
                          <a14:foregroundMark x1="22188" y1="70000" x2="36328" y2="69167"/>
                          <a14:foregroundMark x1="36328" y1="69167" x2="45313" y2="75278"/>
                          <a14:foregroundMark x1="45313" y1="75278" x2="46719" y2="75278"/>
                          <a14:foregroundMark x1="77031" y1="32917" x2="80313" y2="42361"/>
                          <a14:foregroundMark x1="43984" y1="85833" x2="39609" y2="87917"/>
                          <a14:foregroundMark x1="45000" y1="97778" x2="51563" y2="96111"/>
                          <a14:foregroundMark x1="59688" y1="95694" x2="63281" y2="94444"/>
                          <a14:foregroundMark x1="59219" y1="95278" x2="61250" y2="92500"/>
                          <a14:foregroundMark x1="59219" y1="95694" x2="53594" y2="94444"/>
                          <a14:foregroundMark x1="58672" y1="96944" x2="54375" y2="97778"/>
                          <a14:foregroundMark x1="25547" y1="34167" x2="19453" y2="53750"/>
                          <a14:foregroundMark x1="26406" y1="34861" x2="29922" y2="30972"/>
                          <a14:foregroundMark x1="40703" y1="2083" x2="41094" y2="2083"/>
                          <a14:foregroundMark x1="43281" y1="2500" x2="40000" y2="972"/>
                          <a14:foregroundMark x1="28828" y1="30972" x2="27734" y2="33889"/>
                          <a14:foregroundMark x1="58062" y1="2862" x2="56875" y2="3889"/>
                          <a14:foregroundMark x1="26875" y1="33194" x2="26875" y2="33472"/>
                          <a14:foregroundMark x1="64141" y1="4306" x2="59922" y2="4583"/>
                          <a14:foregroundMark x1="60859" y1="2500" x2="58594" y2="2500"/>
                          <a14:foregroundMark x1="74609" y1="84444" x2="64531" y2="94167"/>
                          <a14:foregroundMark x1="49453" y1="98750" x2="44375" y2="96667"/>
                          <a14:foregroundMark x1="24922" y1="86667" x2="23359" y2="82639"/>
                          <a14:foregroundMark x1="21875" y1="80972" x2="18984" y2="69583"/>
                          <a14:foregroundMark x1="18984" y1="69583" x2="18984" y2="56111"/>
                          <a14:foregroundMark x1="18984" y1="56111" x2="25156" y2="42083"/>
                          <a14:backgroundMark x1="48750" y1="2639" x2="51094" y2="3333"/>
                          <a14:backgroundMark x1="60308" y1="958" x2="63281" y2="1111"/>
                          <a14:backgroundMark x1="55156" y1="694" x2="57999" y2="840"/>
                          <a14:backgroundMark x1="63281" y1="1111" x2="66328" y2="9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99D9A2-969F-6861-15BC-03C58E5F1B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97" y="2455396"/>
            <a:ext cx="835624" cy="8356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E21875-FC39-9367-B330-D1B4B719A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94" y="3477279"/>
            <a:ext cx="835624" cy="8356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A269C18-8C0A-1FC7-A666-0F23DBAEB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48" y="4465990"/>
            <a:ext cx="835624" cy="8356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C080AF-D33D-F461-83A3-E099F57276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48" y="5433763"/>
            <a:ext cx="835624" cy="8356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6E09FF-0A56-6324-26F9-7F82BF5538D4}"/>
              </a:ext>
            </a:extLst>
          </p:cNvPr>
          <p:cNvSpPr txBox="1"/>
          <p:nvPr/>
        </p:nvSpPr>
        <p:spPr>
          <a:xfrm>
            <a:off x="4363887" y="1073843"/>
            <a:ext cx="3464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FB564B-C099-F636-7BFD-512F1A231B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37" y="5846138"/>
            <a:ext cx="1019068" cy="593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B65ADC-3E28-E65E-DA79-F34480A174D5}"/>
              </a:ext>
            </a:extLst>
          </p:cNvPr>
          <p:cNvSpPr txBox="1"/>
          <p:nvPr/>
        </p:nvSpPr>
        <p:spPr>
          <a:xfrm>
            <a:off x="7088943" y="2674723"/>
            <a:ext cx="317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1F067-1B27-3CFF-5DC6-AD2D8BD2E177}"/>
              </a:ext>
            </a:extLst>
          </p:cNvPr>
          <p:cNvSpPr txBox="1"/>
          <p:nvPr/>
        </p:nvSpPr>
        <p:spPr>
          <a:xfrm>
            <a:off x="7088943" y="3655369"/>
            <a:ext cx="317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47D01-AAB8-ACE2-B1D4-35C20B7FAEAB}"/>
              </a:ext>
            </a:extLst>
          </p:cNvPr>
          <p:cNvSpPr txBox="1"/>
          <p:nvPr/>
        </p:nvSpPr>
        <p:spPr>
          <a:xfrm>
            <a:off x="7088943" y="4667367"/>
            <a:ext cx="317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B1263-987F-B709-D656-C9182C689F0E}"/>
              </a:ext>
            </a:extLst>
          </p:cNvPr>
          <p:cNvSpPr txBox="1"/>
          <p:nvPr/>
        </p:nvSpPr>
        <p:spPr>
          <a:xfrm>
            <a:off x="7088943" y="5620742"/>
            <a:ext cx="317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173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17" grpId="0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2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2FA69264-4C43-1976-D5C7-3A4A4C1B6773}"/>
              </a:ext>
            </a:extLst>
          </p:cNvPr>
          <p:cNvSpPr/>
          <p:nvPr/>
        </p:nvSpPr>
        <p:spPr>
          <a:xfrm>
            <a:off x="904783" y="3990038"/>
            <a:ext cx="3309177" cy="160418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569989D-207F-73E6-68D5-CC89E3FE3CBC}"/>
              </a:ext>
            </a:extLst>
          </p:cNvPr>
          <p:cNvSpPr/>
          <p:nvPr/>
        </p:nvSpPr>
        <p:spPr>
          <a:xfrm>
            <a:off x="588383" y="4234064"/>
            <a:ext cx="3988290" cy="2844928"/>
          </a:xfrm>
          <a:prstGeom prst="ellipse">
            <a:avLst/>
          </a:prstGeom>
          <a:gradFill>
            <a:gsLst>
              <a:gs pos="50000">
                <a:srgbClr val="6F93F2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rgbClr val="3366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noFill/>
          </a:ln>
          <a:effectLst>
            <a:glow rad="1905000">
              <a:srgbClr val="B84A00">
                <a:alpha val="77255"/>
              </a:srgbClr>
            </a:glow>
            <a:softEdge rad="622300"/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453073-D9E2-9886-CC38-6274AA37E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r="10069"/>
          <a:stretch/>
        </p:blipFill>
        <p:spPr>
          <a:xfrm>
            <a:off x="-15406" y="4724373"/>
            <a:ext cx="5046285" cy="213961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7DD9B83-DCDA-B7B3-39D7-E6F4E27F3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99">
            <a:off x="436672" y="3256601"/>
            <a:ext cx="5672652" cy="2865105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6DEDE58E-A885-FDB4-D38C-86458257AE8B}"/>
              </a:ext>
            </a:extLst>
          </p:cNvPr>
          <p:cNvSpPr/>
          <p:nvPr/>
        </p:nvSpPr>
        <p:spPr>
          <a:xfrm>
            <a:off x="892782" y="4074857"/>
            <a:ext cx="3369191" cy="1521608"/>
          </a:xfrm>
          <a:prstGeom prst="ellipse">
            <a:avLst/>
          </a:prstGeom>
          <a:solidFill>
            <a:srgbClr val="FFC000"/>
          </a:solidFill>
          <a:ln>
            <a:solidFill>
              <a:srgbClr val="FFCC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18B1F75-7C08-A521-6E4F-C260F546E76A}"/>
              </a:ext>
            </a:extLst>
          </p:cNvPr>
          <p:cNvSpPr/>
          <p:nvPr/>
        </p:nvSpPr>
        <p:spPr>
          <a:xfrm>
            <a:off x="-603497" y="2492325"/>
            <a:ext cx="6627094" cy="4069674"/>
          </a:xfrm>
          <a:prstGeom prst="ellipse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3" b="98750" l="10000" r="90000">
                          <a14:foregroundMark x1="38125" y1="9167" x2="46250" y2="5000"/>
                          <a14:foregroundMark x1="46250" y1="5000" x2="55234" y2="8056"/>
                          <a14:foregroundMark x1="55234" y1="8056" x2="61250" y2="3333"/>
                          <a14:foregroundMark x1="65313" y1="80139" x2="62031" y2="93333"/>
                          <a14:foregroundMark x1="62031" y1="93333" x2="52734" y2="97778"/>
                          <a14:foregroundMark x1="52734" y1="97778" x2="43750" y2="97361"/>
                          <a14:foregroundMark x1="43750" y1="97361" x2="34297" y2="91944"/>
                          <a14:foregroundMark x1="34297" y1="91944" x2="26172" y2="83056"/>
                          <a14:foregroundMark x1="26172" y1="83056" x2="22188" y2="70000"/>
                          <a14:foregroundMark x1="22188" y1="70000" x2="36328" y2="69167"/>
                          <a14:foregroundMark x1="36328" y1="69167" x2="45313" y2="75278"/>
                          <a14:foregroundMark x1="45313" y1="75278" x2="46719" y2="75278"/>
                          <a14:foregroundMark x1="77031" y1="32917" x2="80313" y2="42361"/>
                          <a14:foregroundMark x1="43984" y1="85833" x2="39609" y2="87917"/>
                          <a14:foregroundMark x1="45000" y1="97778" x2="51563" y2="96111"/>
                          <a14:foregroundMark x1="59688" y1="95694" x2="63281" y2="94444"/>
                          <a14:foregroundMark x1="59219" y1="95278" x2="61250" y2="92500"/>
                          <a14:foregroundMark x1="59219" y1="95694" x2="53594" y2="94444"/>
                          <a14:foregroundMark x1="58672" y1="96944" x2="54375" y2="97778"/>
                          <a14:foregroundMark x1="25547" y1="34167" x2="19453" y2="53750"/>
                          <a14:foregroundMark x1="26406" y1="34861" x2="29922" y2="30972"/>
                          <a14:foregroundMark x1="40703" y1="2083" x2="41094" y2="2083"/>
                          <a14:foregroundMark x1="43281" y1="2500" x2="40000" y2="972"/>
                          <a14:foregroundMark x1="28828" y1="30972" x2="27734" y2="33889"/>
                          <a14:foregroundMark x1="58062" y1="2862" x2="56875" y2="3889"/>
                          <a14:foregroundMark x1="26875" y1="33194" x2="26875" y2="33472"/>
                          <a14:foregroundMark x1="64141" y1="4306" x2="59922" y2="4583"/>
                          <a14:foregroundMark x1="60859" y1="2500" x2="58594" y2="2500"/>
                          <a14:foregroundMark x1="74609" y1="84444" x2="64531" y2="94167"/>
                          <a14:foregroundMark x1="49453" y1="98750" x2="44375" y2="96667"/>
                          <a14:foregroundMark x1="24922" y1="86667" x2="23359" y2="82639"/>
                          <a14:foregroundMark x1="21875" y1="80972" x2="18984" y2="69583"/>
                          <a14:foregroundMark x1="18984" y1="69583" x2="18984" y2="56111"/>
                          <a14:foregroundMark x1="18984" y1="56111" x2="25156" y2="42083"/>
                          <a14:backgroundMark x1="48750" y1="2639" x2="51094" y2="3333"/>
                          <a14:backgroundMark x1="60308" y1="958" x2="63281" y2="1111"/>
                          <a14:backgroundMark x1="55156" y1="694" x2="57999" y2="840"/>
                          <a14:backgroundMark x1="63281" y1="1111" x2="66328" y2="9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99D9A2-969F-6861-15BC-03C58E5F1B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71" y="3429000"/>
            <a:ext cx="835624" cy="8356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E21875-FC39-9367-B330-D1B4B719A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94" y="2442225"/>
            <a:ext cx="835624" cy="8356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A269C18-8C0A-1FC7-A666-0F23DBAEB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48" y="4465990"/>
            <a:ext cx="835624" cy="8356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C080AF-D33D-F461-83A3-E099F57276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48" y="5433763"/>
            <a:ext cx="835624" cy="8356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6E09FF-0A56-6324-26F9-7F82BF5538D4}"/>
              </a:ext>
            </a:extLst>
          </p:cNvPr>
          <p:cNvSpPr txBox="1"/>
          <p:nvPr/>
        </p:nvSpPr>
        <p:spPr>
          <a:xfrm>
            <a:off x="4363887" y="1073843"/>
            <a:ext cx="3464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FB564B-C099-F636-7BFD-512F1A231B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37" y="5846138"/>
            <a:ext cx="1019068" cy="593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B65ADC-3E28-E65E-DA79-F34480A174D5}"/>
              </a:ext>
            </a:extLst>
          </p:cNvPr>
          <p:cNvSpPr txBox="1"/>
          <p:nvPr/>
        </p:nvSpPr>
        <p:spPr>
          <a:xfrm>
            <a:off x="7088943" y="3659637"/>
            <a:ext cx="317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1F067-1B27-3CFF-5DC6-AD2D8BD2E177}"/>
              </a:ext>
            </a:extLst>
          </p:cNvPr>
          <p:cNvSpPr txBox="1"/>
          <p:nvPr/>
        </p:nvSpPr>
        <p:spPr>
          <a:xfrm>
            <a:off x="7088943" y="2620315"/>
            <a:ext cx="317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47D01-AAB8-ACE2-B1D4-35C20B7FAEAB}"/>
              </a:ext>
            </a:extLst>
          </p:cNvPr>
          <p:cNvSpPr txBox="1"/>
          <p:nvPr/>
        </p:nvSpPr>
        <p:spPr>
          <a:xfrm>
            <a:off x="7088943" y="4667367"/>
            <a:ext cx="317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B1263-987F-B709-D656-C9182C689F0E}"/>
              </a:ext>
            </a:extLst>
          </p:cNvPr>
          <p:cNvSpPr txBox="1"/>
          <p:nvPr/>
        </p:nvSpPr>
        <p:spPr>
          <a:xfrm>
            <a:off x="7088943" y="5620742"/>
            <a:ext cx="317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5784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17" grpId="0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2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2FA69264-4C43-1976-D5C7-3A4A4C1B6773}"/>
              </a:ext>
            </a:extLst>
          </p:cNvPr>
          <p:cNvSpPr/>
          <p:nvPr/>
        </p:nvSpPr>
        <p:spPr>
          <a:xfrm>
            <a:off x="904783" y="3990038"/>
            <a:ext cx="3309177" cy="160418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569989D-207F-73E6-68D5-CC89E3FE3CBC}"/>
              </a:ext>
            </a:extLst>
          </p:cNvPr>
          <p:cNvSpPr/>
          <p:nvPr/>
        </p:nvSpPr>
        <p:spPr>
          <a:xfrm>
            <a:off x="588383" y="4234064"/>
            <a:ext cx="3988290" cy="2844928"/>
          </a:xfrm>
          <a:prstGeom prst="ellipse">
            <a:avLst/>
          </a:prstGeom>
          <a:gradFill>
            <a:gsLst>
              <a:gs pos="50000">
                <a:srgbClr val="6F93F2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rgbClr val="3366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noFill/>
          </a:ln>
          <a:effectLst>
            <a:glow rad="1905000">
              <a:srgbClr val="B84A00">
                <a:alpha val="77255"/>
              </a:srgbClr>
            </a:glow>
            <a:softEdge rad="622300"/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453073-D9E2-9886-CC38-6274AA37E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r="10069"/>
          <a:stretch/>
        </p:blipFill>
        <p:spPr>
          <a:xfrm>
            <a:off x="-15406" y="4724373"/>
            <a:ext cx="5046285" cy="213961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7DD9B83-DCDA-B7B3-39D7-E6F4E27F3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99">
            <a:off x="436672" y="3256601"/>
            <a:ext cx="5672652" cy="2865105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6DEDE58E-A885-FDB4-D38C-86458257AE8B}"/>
              </a:ext>
            </a:extLst>
          </p:cNvPr>
          <p:cNvSpPr/>
          <p:nvPr/>
        </p:nvSpPr>
        <p:spPr>
          <a:xfrm>
            <a:off x="892782" y="4074857"/>
            <a:ext cx="3369191" cy="1521608"/>
          </a:xfrm>
          <a:prstGeom prst="ellipse">
            <a:avLst/>
          </a:prstGeom>
          <a:solidFill>
            <a:srgbClr val="FFC000"/>
          </a:solidFill>
          <a:ln>
            <a:solidFill>
              <a:srgbClr val="FFCC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18B1F75-7C08-A521-6E4F-C260F546E76A}"/>
              </a:ext>
            </a:extLst>
          </p:cNvPr>
          <p:cNvSpPr/>
          <p:nvPr/>
        </p:nvSpPr>
        <p:spPr>
          <a:xfrm>
            <a:off x="-603497" y="2492325"/>
            <a:ext cx="6627094" cy="4069674"/>
          </a:xfrm>
          <a:prstGeom prst="ellipse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3" b="98750" l="10000" r="90000">
                          <a14:foregroundMark x1="38125" y1="9167" x2="46250" y2="5000"/>
                          <a14:foregroundMark x1="46250" y1="5000" x2="55234" y2="8056"/>
                          <a14:foregroundMark x1="55234" y1="8056" x2="61250" y2="3333"/>
                          <a14:foregroundMark x1="65313" y1="80139" x2="62031" y2="93333"/>
                          <a14:foregroundMark x1="62031" y1="93333" x2="52734" y2="97778"/>
                          <a14:foregroundMark x1="52734" y1="97778" x2="43750" y2="97361"/>
                          <a14:foregroundMark x1="43750" y1="97361" x2="34297" y2="91944"/>
                          <a14:foregroundMark x1="34297" y1="91944" x2="26172" y2="83056"/>
                          <a14:foregroundMark x1="26172" y1="83056" x2="22188" y2="70000"/>
                          <a14:foregroundMark x1="22188" y1="70000" x2="36328" y2="69167"/>
                          <a14:foregroundMark x1="36328" y1="69167" x2="45313" y2="75278"/>
                          <a14:foregroundMark x1="45313" y1="75278" x2="46719" y2="75278"/>
                          <a14:foregroundMark x1="77031" y1="32917" x2="80313" y2="42361"/>
                          <a14:foregroundMark x1="43984" y1="85833" x2="39609" y2="87917"/>
                          <a14:foregroundMark x1="45000" y1="97778" x2="51563" y2="96111"/>
                          <a14:foregroundMark x1="59688" y1="95694" x2="63281" y2="94444"/>
                          <a14:foregroundMark x1="59219" y1="95278" x2="61250" y2="92500"/>
                          <a14:foregroundMark x1="59219" y1="95694" x2="53594" y2="94444"/>
                          <a14:foregroundMark x1="58672" y1="96944" x2="54375" y2="97778"/>
                          <a14:foregroundMark x1="25547" y1="34167" x2="19453" y2="53750"/>
                          <a14:foregroundMark x1="26406" y1="34861" x2="29922" y2="30972"/>
                          <a14:foregroundMark x1="40703" y1="2083" x2="41094" y2="2083"/>
                          <a14:foregroundMark x1="43281" y1="2500" x2="40000" y2="972"/>
                          <a14:foregroundMark x1="28828" y1="30972" x2="27734" y2="33889"/>
                          <a14:foregroundMark x1="58062" y1="2862" x2="56875" y2="3889"/>
                          <a14:foregroundMark x1="26875" y1="33194" x2="26875" y2="33472"/>
                          <a14:foregroundMark x1="64141" y1="4306" x2="59922" y2="4583"/>
                          <a14:foregroundMark x1="60859" y1="2500" x2="58594" y2="2500"/>
                          <a14:foregroundMark x1="74609" y1="84444" x2="64531" y2="94167"/>
                          <a14:foregroundMark x1="49453" y1="98750" x2="44375" y2="96667"/>
                          <a14:foregroundMark x1="24922" y1="86667" x2="23359" y2="82639"/>
                          <a14:foregroundMark x1="21875" y1="80972" x2="18984" y2="69583"/>
                          <a14:foregroundMark x1="18984" y1="69583" x2="18984" y2="56111"/>
                          <a14:foregroundMark x1="18984" y1="56111" x2="25156" y2="42083"/>
                          <a14:backgroundMark x1="48750" y1="2639" x2="51094" y2="3333"/>
                          <a14:backgroundMark x1="60308" y1="958" x2="63281" y2="1111"/>
                          <a14:backgroundMark x1="55156" y1="694" x2="57999" y2="840"/>
                          <a14:backgroundMark x1="63281" y1="1111" x2="66328" y2="9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99D9A2-969F-6861-15BC-03C58E5F1B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97" y="2455396"/>
            <a:ext cx="835624" cy="8356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E21875-FC39-9367-B330-D1B4B719A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02" y="4545484"/>
            <a:ext cx="835624" cy="8356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6E09FF-0A56-6324-26F9-7F82BF5538D4}"/>
              </a:ext>
            </a:extLst>
          </p:cNvPr>
          <p:cNvSpPr txBox="1"/>
          <p:nvPr/>
        </p:nvSpPr>
        <p:spPr>
          <a:xfrm>
            <a:off x="4363887" y="1073843"/>
            <a:ext cx="3464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FB564B-C099-F636-7BFD-512F1A231B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37" y="5846138"/>
            <a:ext cx="1019068" cy="593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B65ADC-3E28-E65E-DA79-F34480A174D5}"/>
              </a:ext>
            </a:extLst>
          </p:cNvPr>
          <p:cNvSpPr txBox="1"/>
          <p:nvPr/>
        </p:nvSpPr>
        <p:spPr>
          <a:xfrm>
            <a:off x="7088943" y="2674723"/>
            <a:ext cx="317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1F067-1B27-3CFF-5DC6-AD2D8BD2E177}"/>
              </a:ext>
            </a:extLst>
          </p:cNvPr>
          <p:cNvSpPr txBox="1"/>
          <p:nvPr/>
        </p:nvSpPr>
        <p:spPr>
          <a:xfrm>
            <a:off x="7043451" y="4723574"/>
            <a:ext cx="317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68F18E-17AF-472C-93DE-8E0D20234A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08" y="3498435"/>
            <a:ext cx="835624" cy="83562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A012ABC-6E0B-48D9-BC03-0A210BD1E041}"/>
              </a:ext>
            </a:extLst>
          </p:cNvPr>
          <p:cNvSpPr txBox="1"/>
          <p:nvPr/>
        </p:nvSpPr>
        <p:spPr>
          <a:xfrm>
            <a:off x="7059603" y="3699812"/>
            <a:ext cx="317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5AF1D5A-08E2-4671-A43E-BAA387D6CD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48" y="5480387"/>
            <a:ext cx="835624" cy="8356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0ED2754-582C-431A-9C15-4DE1B7EF808D}"/>
              </a:ext>
            </a:extLst>
          </p:cNvPr>
          <p:cNvSpPr txBox="1"/>
          <p:nvPr/>
        </p:nvSpPr>
        <p:spPr>
          <a:xfrm>
            <a:off x="7088943" y="5667366"/>
            <a:ext cx="317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9705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17" grpId="0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2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2FA69264-4C43-1976-D5C7-3A4A4C1B6773}"/>
              </a:ext>
            </a:extLst>
          </p:cNvPr>
          <p:cNvSpPr/>
          <p:nvPr/>
        </p:nvSpPr>
        <p:spPr>
          <a:xfrm>
            <a:off x="904783" y="3990038"/>
            <a:ext cx="3309177" cy="160418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569989D-207F-73E6-68D5-CC89E3FE3CBC}"/>
              </a:ext>
            </a:extLst>
          </p:cNvPr>
          <p:cNvSpPr/>
          <p:nvPr/>
        </p:nvSpPr>
        <p:spPr>
          <a:xfrm>
            <a:off x="588383" y="4234064"/>
            <a:ext cx="3988290" cy="2844928"/>
          </a:xfrm>
          <a:prstGeom prst="ellipse">
            <a:avLst/>
          </a:prstGeom>
          <a:gradFill>
            <a:gsLst>
              <a:gs pos="50000">
                <a:srgbClr val="6F93F2"/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rgbClr val="3366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noFill/>
          </a:ln>
          <a:effectLst>
            <a:glow rad="1905000">
              <a:srgbClr val="B84A00">
                <a:alpha val="77255"/>
              </a:srgbClr>
            </a:glow>
            <a:softEdge rad="622300"/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453073-D9E2-9886-CC38-6274AA37E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r="10069"/>
          <a:stretch/>
        </p:blipFill>
        <p:spPr>
          <a:xfrm>
            <a:off x="-15406" y="4724373"/>
            <a:ext cx="5046285" cy="213961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7DD9B83-DCDA-B7B3-39D7-E6F4E27F3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99">
            <a:off x="436672" y="3256601"/>
            <a:ext cx="5672652" cy="2865105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6DEDE58E-A885-FDB4-D38C-86458257AE8B}"/>
              </a:ext>
            </a:extLst>
          </p:cNvPr>
          <p:cNvSpPr/>
          <p:nvPr/>
        </p:nvSpPr>
        <p:spPr>
          <a:xfrm>
            <a:off x="892782" y="4074857"/>
            <a:ext cx="3369191" cy="1521608"/>
          </a:xfrm>
          <a:prstGeom prst="ellipse">
            <a:avLst/>
          </a:prstGeom>
          <a:solidFill>
            <a:srgbClr val="FFC000"/>
          </a:solidFill>
          <a:ln>
            <a:solidFill>
              <a:srgbClr val="FFCC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18B1F75-7C08-A521-6E4F-C260F546E76A}"/>
              </a:ext>
            </a:extLst>
          </p:cNvPr>
          <p:cNvSpPr/>
          <p:nvPr/>
        </p:nvSpPr>
        <p:spPr>
          <a:xfrm>
            <a:off x="-603497" y="2492325"/>
            <a:ext cx="6627094" cy="4069674"/>
          </a:xfrm>
          <a:prstGeom prst="ellipse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33" b="98750" l="10000" r="90000">
                          <a14:foregroundMark x1="38125" y1="9167" x2="46250" y2="5000"/>
                          <a14:foregroundMark x1="46250" y1="5000" x2="55234" y2="8056"/>
                          <a14:foregroundMark x1="55234" y1="8056" x2="61250" y2="3333"/>
                          <a14:foregroundMark x1="65313" y1="80139" x2="62031" y2="93333"/>
                          <a14:foregroundMark x1="62031" y1="93333" x2="52734" y2="97778"/>
                          <a14:foregroundMark x1="52734" y1="97778" x2="43750" y2="97361"/>
                          <a14:foregroundMark x1="43750" y1="97361" x2="34297" y2="91944"/>
                          <a14:foregroundMark x1="34297" y1="91944" x2="26172" y2="83056"/>
                          <a14:foregroundMark x1="26172" y1="83056" x2="22188" y2="70000"/>
                          <a14:foregroundMark x1="22188" y1="70000" x2="36328" y2="69167"/>
                          <a14:foregroundMark x1="36328" y1="69167" x2="45313" y2="75278"/>
                          <a14:foregroundMark x1="45313" y1="75278" x2="46719" y2="75278"/>
                          <a14:foregroundMark x1="77031" y1="32917" x2="80313" y2="42361"/>
                          <a14:foregroundMark x1="43984" y1="85833" x2="39609" y2="87917"/>
                          <a14:foregroundMark x1="45000" y1="97778" x2="51563" y2="96111"/>
                          <a14:foregroundMark x1="59688" y1="95694" x2="63281" y2="94444"/>
                          <a14:foregroundMark x1="59219" y1="95278" x2="61250" y2="92500"/>
                          <a14:foregroundMark x1="59219" y1="95694" x2="53594" y2="94444"/>
                          <a14:foregroundMark x1="58672" y1="96944" x2="54375" y2="97778"/>
                          <a14:foregroundMark x1="25547" y1="34167" x2="19453" y2="53750"/>
                          <a14:foregroundMark x1="26406" y1="34861" x2="29922" y2="30972"/>
                          <a14:foregroundMark x1="40703" y1="2083" x2="41094" y2="2083"/>
                          <a14:foregroundMark x1="43281" y1="2500" x2="40000" y2="972"/>
                          <a14:foregroundMark x1="28828" y1="30972" x2="27734" y2="33889"/>
                          <a14:foregroundMark x1="58062" y1="2862" x2="56875" y2="3889"/>
                          <a14:foregroundMark x1="26875" y1="33194" x2="26875" y2="33472"/>
                          <a14:foregroundMark x1="64141" y1="4306" x2="59922" y2="4583"/>
                          <a14:foregroundMark x1="60859" y1="2500" x2="58594" y2="2500"/>
                          <a14:foregroundMark x1="74609" y1="84444" x2="64531" y2="94167"/>
                          <a14:foregroundMark x1="49453" y1="98750" x2="44375" y2="96667"/>
                          <a14:foregroundMark x1="24922" y1="86667" x2="23359" y2="82639"/>
                          <a14:foregroundMark x1="21875" y1="80972" x2="18984" y2="69583"/>
                          <a14:foregroundMark x1="18984" y1="69583" x2="18984" y2="56111"/>
                          <a14:foregroundMark x1="18984" y1="56111" x2="25156" y2="42083"/>
                          <a14:backgroundMark x1="48750" y1="2639" x2="51094" y2="3333"/>
                          <a14:backgroundMark x1="60308" y1="958" x2="63281" y2="1111"/>
                          <a14:backgroundMark x1="55156" y1="694" x2="57999" y2="840"/>
                          <a14:backgroundMark x1="63281" y1="1111" x2="66328" y2="9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199D9A2-969F-6861-15BC-03C58E5F1B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97" y="2455396"/>
            <a:ext cx="835624" cy="8356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E21875-FC39-9367-B330-D1B4B719A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94" y="3477279"/>
            <a:ext cx="835624" cy="8356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A269C18-8C0A-1FC7-A666-0F23DBAEB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48" y="4465990"/>
            <a:ext cx="835624" cy="8356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C080AF-D33D-F461-83A3-E099F57276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48" y="5433763"/>
            <a:ext cx="835624" cy="8356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26E09FF-0A56-6324-26F9-7F82BF5538D4}"/>
              </a:ext>
            </a:extLst>
          </p:cNvPr>
          <p:cNvSpPr txBox="1"/>
          <p:nvPr/>
        </p:nvSpPr>
        <p:spPr>
          <a:xfrm>
            <a:off x="4363887" y="1073843"/>
            <a:ext cx="3464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FB564B-C099-F636-7BFD-512F1A231B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37" y="5846138"/>
            <a:ext cx="1019068" cy="5937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B65ADC-3E28-E65E-DA79-F34480A174D5}"/>
              </a:ext>
            </a:extLst>
          </p:cNvPr>
          <p:cNvSpPr txBox="1"/>
          <p:nvPr/>
        </p:nvSpPr>
        <p:spPr>
          <a:xfrm>
            <a:off x="7088943" y="2674723"/>
            <a:ext cx="317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1F067-1B27-3CFF-5DC6-AD2D8BD2E177}"/>
              </a:ext>
            </a:extLst>
          </p:cNvPr>
          <p:cNvSpPr txBox="1"/>
          <p:nvPr/>
        </p:nvSpPr>
        <p:spPr>
          <a:xfrm>
            <a:off x="7088943" y="3655369"/>
            <a:ext cx="317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47D01-AAB8-ACE2-B1D4-35C20B7FAEAB}"/>
              </a:ext>
            </a:extLst>
          </p:cNvPr>
          <p:cNvSpPr txBox="1"/>
          <p:nvPr/>
        </p:nvSpPr>
        <p:spPr>
          <a:xfrm>
            <a:off x="7088943" y="4667367"/>
            <a:ext cx="317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BB1263-987F-B709-D656-C9182C689F0E}"/>
              </a:ext>
            </a:extLst>
          </p:cNvPr>
          <p:cNvSpPr txBox="1"/>
          <p:nvPr/>
        </p:nvSpPr>
        <p:spPr>
          <a:xfrm>
            <a:off x="7088943" y="5620742"/>
            <a:ext cx="3176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8725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17" grpId="0" animBg="1"/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2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44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Админ</cp:lastModifiedBy>
  <cp:revision>22</cp:revision>
  <dcterms:created xsi:type="dcterms:W3CDTF">2023-02-20T22:18:11Z</dcterms:created>
  <dcterms:modified xsi:type="dcterms:W3CDTF">2023-03-01T15:28:59Z</dcterms:modified>
</cp:coreProperties>
</file>