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482D5-797A-4E32-805F-152F93884DAA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9D436-5064-4628-B32C-361CD3FF9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8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bg1"/>
                </a:solidFill>
                <a:latin typeface="KZ Domain Display Black" panose="020A0A030805050D0203" pitchFamily="18" charset="-52"/>
                <a:cs typeface="Times New Roman" panose="02020603050405020304" pitchFamily="18" charset="0"/>
              </a:rPr>
              <a:t>@</a:t>
            </a:r>
            <a:r>
              <a:rPr lang="en-US" sz="1200" i="1" dirty="0" err="1">
                <a:solidFill>
                  <a:schemeClr val="bg1"/>
                </a:solidFill>
                <a:latin typeface="KZ Domain Display Black" panose="020A0A030805050D0203" pitchFamily="18" charset="-52"/>
                <a:cs typeface="Times New Roman" panose="02020603050405020304" pitchFamily="18" charset="0"/>
              </a:rPr>
              <a:t>uk.online_bilim</a:t>
            </a:r>
            <a:endParaRPr lang="ru-RU" sz="1200" i="1" dirty="0">
              <a:solidFill>
                <a:schemeClr val="bg1"/>
              </a:solidFill>
              <a:latin typeface="KZ Domain Display Black" panose="020A0A030805050D0203" pitchFamily="18" charset="-52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9D436-5064-4628-B32C-361CD3FF9D5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13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C9385-786A-4543-8ACA-F581E67FA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61F09B-3F11-4B92-842E-D4FD0DF47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105D4A-E915-4E49-9A66-863B2D093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A97D-91DA-4227-83BA-5688F72D3C36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39BE70-2F85-46E6-A97E-946BADE1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345BB0-7C75-45C0-8550-ED0A2C7A8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9775-3995-4992-87F6-61DA16106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0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B0ACC9-EA8B-45EE-AA57-6E17B959E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B240DD-BC41-4532-9276-435455215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6B10A7-9141-4042-84DD-2E2DF323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A97D-91DA-4227-83BA-5688F72D3C36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A2CD35-D8D5-43D3-9D6F-2AF2B7B1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E1759C-68FD-4A6E-9B30-06FEFA47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9775-3995-4992-87F6-61DA16106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8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A80002-346A-4925-904E-3BC8132B1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4A5FF9-1F70-420C-9633-0480D538F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C53576-F344-4F55-AAC3-F8053A57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A97D-91DA-4227-83BA-5688F72D3C36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5419CE-6ED5-48C6-BE7D-D2ADFCB72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615F49-5A41-479E-84E9-2C539461C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9775-3995-4992-87F6-61DA16106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45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CE17E-6ADC-4674-9CBE-487B51702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C5B2DB-9791-40BF-A0A9-6CB416251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8DA3FA-D850-4A4A-B028-21931EB69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A97D-91DA-4227-83BA-5688F72D3C36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05361E-008A-4A9D-8D39-8F40FF618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536D7B-7035-4BA7-8504-89F53EA0F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9775-3995-4992-87F6-61DA16106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78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C4DEA-1C49-4D7C-8676-9DE25C92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183B91-0A64-44AA-9EE1-BDD80849F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A419BE-C613-4FDB-93DB-6749E994B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A97D-91DA-4227-83BA-5688F72D3C36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888965-5394-4A2E-ACF0-63BD1D0B3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49F2BE-7EDD-4BB3-9E9F-280C6530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9775-3995-4992-87F6-61DA16106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75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DD4E2-B2E4-4432-8EBC-2824867EF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6FE18E-513E-4AE3-8BBB-B02F15A0A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B98103-11EA-460A-BD2E-056A35B06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88874C-5DCF-4A2B-B6B0-FB97E2490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A97D-91DA-4227-83BA-5688F72D3C36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2F8247-3174-4EFD-854A-8A37B629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6C9D3E-A3A9-472A-A628-C8DDA10C7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9775-3995-4992-87F6-61DA16106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773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31A32-41C4-47B2-B8DD-FFCE2B51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B5928E-A2B4-46E1-B347-181B1305A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679F4E-882C-4AD1-ADD7-BA7E14A66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FD6532-2EE7-4FD0-970D-74AF4A08D4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86E577-8FA1-48D9-B9D7-2CD3B3EA8D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2ADDC6F-E5EC-4C75-B7F5-1BD62C902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A97D-91DA-4227-83BA-5688F72D3C36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22C934-001B-442D-96FE-01EDC0E3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561F160-62ED-4580-ADF9-171F7BB3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9775-3995-4992-87F6-61DA16106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82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64C27-9CE0-4565-A696-7E9B227BF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DA3005-95E8-4788-92BB-60AEFCB0A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A97D-91DA-4227-83BA-5688F72D3C36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E3AD9D-1E56-4E6D-BB65-DDC5213A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6FC97F-5C92-416E-B11B-242DA5A0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9775-3995-4992-87F6-61DA16106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36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039565-A1AC-48EA-B26F-574647DCB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A97D-91DA-4227-83BA-5688F72D3C36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9B6153-07D6-4F3D-AF1E-69B84AD06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AB8D3A-9182-45CC-80D9-6DE813F13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9775-3995-4992-87F6-61DA16106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66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2B218-794B-404A-854D-1CE2CFC09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CF135E-7B71-40D8-971C-BB642E92A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C32053-49F3-44E4-BB19-25BF88996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0B39E8-CC0F-4F8D-AA15-6117D95AC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A97D-91DA-4227-83BA-5688F72D3C36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89B371-4AC6-4672-9478-BA1F32174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C171D3-5452-4053-9D88-DCCCF8B7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9775-3995-4992-87F6-61DA16106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49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D774C-5BA1-4AE4-A9F4-7783280E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ED9463-6834-423A-AD0A-188D7BF76F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F0BC27-3D5C-42E2-BC91-F7FBADF84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95E7E6-4E75-48BA-ACFB-1F2E5560E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A97D-91DA-4227-83BA-5688F72D3C36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666E2B-A9DD-4138-986D-155DA01BA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D49A21-86BD-46FE-8A47-9D0588AF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9775-3995-4992-87F6-61DA16106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53AD3-2EA7-4C8C-91BF-0EE2AA51D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53AEB8-DDAF-475D-88A4-C97212105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42E5D-6199-496A-816D-214FF8F8E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6A97D-91DA-4227-83BA-5688F72D3C36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858CB0-3BA7-4624-9076-9B18A6DE6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BAC526-F517-46B7-8F8B-195676F4E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29775-3995-4992-87F6-61DA16106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97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2431CBC-9D04-452F-A191-43E0A0BC2581}"/>
              </a:ext>
            </a:extLst>
          </p:cNvPr>
          <p:cNvSpPr txBox="1"/>
          <p:nvPr/>
        </p:nvSpPr>
        <p:spPr>
          <a:xfrm>
            <a:off x="3119063" y="245406"/>
            <a:ext cx="4774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i="1" dirty="0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Z Domain Display Black" panose="020A0A030805050D0203" pitchFamily="18" charset="-52"/>
                <a:cs typeface="Times New Roman" panose="02020603050405020304" pitchFamily="18" charset="0"/>
              </a:rPr>
              <a:t>«Бәйтерек» сұрақтары</a:t>
            </a:r>
            <a:endParaRPr lang="ru-RU" sz="2800" i="1" dirty="0">
              <a:solidFill>
                <a:schemeClr val="bg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KZ Domain Display Black" panose="020A0A030805050D0203" pitchFamily="18" charset="-52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D340D31-7136-4BA5-985B-A77D8D89ABF2}"/>
              </a:ext>
            </a:extLst>
          </p:cNvPr>
          <p:cNvSpPr/>
          <p:nvPr/>
        </p:nvSpPr>
        <p:spPr>
          <a:xfrm>
            <a:off x="1394608" y="713982"/>
            <a:ext cx="82229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err="1">
                <a:solidFill>
                  <a:schemeClr val="bg1"/>
                </a:solidFill>
                <a:latin typeface="KZ Domain Display Black" panose="020A0A030805050D0203" pitchFamily="18" charset="-52"/>
                <a:cs typeface="Times New Roman" panose="02020603050405020304" pitchFamily="18" charset="0"/>
              </a:rPr>
              <a:t>Сандарды</a:t>
            </a:r>
            <a:r>
              <a:rPr lang="ru-RU" sz="2000" i="1" dirty="0">
                <a:solidFill>
                  <a:schemeClr val="bg1"/>
                </a:solidFill>
                <a:latin typeface="KZ Domain Display Black" panose="020A0A030805050D0203" pitchFamily="18" charset="-52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KZ Domain Display Black" panose="020A0A030805050D0203" pitchFamily="18" charset="-52"/>
                <a:cs typeface="Times New Roman" panose="02020603050405020304" pitchFamily="18" charset="0"/>
              </a:rPr>
              <a:t>басып</a:t>
            </a:r>
            <a:r>
              <a:rPr lang="ru-RU" sz="2000" i="1" dirty="0">
                <a:solidFill>
                  <a:schemeClr val="bg1"/>
                </a:solidFill>
                <a:latin typeface="KZ Domain Display Black" panose="020A0A030805050D0203" pitchFamily="18" charset="-52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KZ Domain Display Black" panose="020A0A030805050D0203" pitchFamily="18" charset="-52"/>
                <a:cs typeface="Times New Roman" panose="02020603050405020304" pitchFamily="18" charset="0"/>
              </a:rPr>
              <a:t>сұрақтаарға</a:t>
            </a:r>
            <a:r>
              <a:rPr lang="ru-RU" sz="2000" i="1" dirty="0">
                <a:solidFill>
                  <a:schemeClr val="bg1"/>
                </a:solidFill>
                <a:latin typeface="KZ Domain Display Black" panose="020A0A030805050D0203" pitchFamily="18" charset="-52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KZ Domain Display Black" panose="020A0A030805050D0203" pitchFamily="18" charset="-52"/>
                <a:cs typeface="Times New Roman" panose="02020603050405020304" pitchFamily="18" charset="0"/>
              </a:rPr>
              <a:t>жауап</a:t>
            </a:r>
            <a:r>
              <a:rPr lang="ru-RU" sz="2000" i="1" dirty="0">
                <a:solidFill>
                  <a:schemeClr val="bg1"/>
                </a:solidFill>
                <a:latin typeface="KZ Domain Display Black" panose="020A0A030805050D0203" pitchFamily="18" charset="-52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KZ Domain Display Black" panose="020A0A030805050D0203" pitchFamily="18" charset="-52"/>
                <a:cs typeface="Times New Roman" panose="02020603050405020304" pitchFamily="18" charset="0"/>
              </a:rPr>
              <a:t>бер</a:t>
            </a:r>
            <a:r>
              <a:rPr lang="ru-RU" sz="2000" i="1" dirty="0">
                <a:solidFill>
                  <a:schemeClr val="bg1"/>
                </a:solidFill>
                <a:latin typeface="KZ Domain Display Black" panose="020A0A030805050D0203" pitchFamily="18" charset="-5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36" name="Picture 12" descr="Kazakhstan Baiterek Monument tower 24550397 PNG">
            <a:extLst>
              <a:ext uri="{FF2B5EF4-FFF2-40B4-BE49-F238E27FC236}">
                <a16:creationId xmlns:a16="http://schemas.microsoft.com/office/drawing/2014/main" id="{15FC7685-37FF-4F14-83BA-FA8C3BABD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0" r="30561"/>
          <a:stretch/>
        </p:blipFill>
        <p:spPr bwMode="auto">
          <a:xfrm>
            <a:off x="9617579" y="507016"/>
            <a:ext cx="2097343" cy="585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E48A7876-8BB9-4EFE-8081-02B724FBB587}"/>
              </a:ext>
            </a:extLst>
          </p:cNvPr>
          <p:cNvSpPr/>
          <p:nvPr/>
        </p:nvSpPr>
        <p:spPr>
          <a:xfrm>
            <a:off x="10360005" y="5920818"/>
            <a:ext cx="434009" cy="4001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1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BBDD3C09-5023-47BA-8BFA-EE92E9F9A293}"/>
              </a:ext>
            </a:extLst>
          </p:cNvPr>
          <p:cNvSpPr/>
          <p:nvPr/>
        </p:nvSpPr>
        <p:spPr>
          <a:xfrm>
            <a:off x="10360004" y="5389903"/>
            <a:ext cx="434009" cy="4001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2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7ED0E12B-E0D4-4CC6-831F-969B021ACCCD}"/>
              </a:ext>
            </a:extLst>
          </p:cNvPr>
          <p:cNvSpPr/>
          <p:nvPr/>
        </p:nvSpPr>
        <p:spPr>
          <a:xfrm>
            <a:off x="10380000" y="4898386"/>
            <a:ext cx="434009" cy="4001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3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3C0D8D3C-C177-4AE8-9819-55BDE24DEECF}"/>
              </a:ext>
            </a:extLst>
          </p:cNvPr>
          <p:cNvSpPr/>
          <p:nvPr/>
        </p:nvSpPr>
        <p:spPr>
          <a:xfrm>
            <a:off x="10379999" y="4367471"/>
            <a:ext cx="434009" cy="4001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4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73337B0A-CD86-4BB3-AF2F-5103C10E14C8}"/>
              </a:ext>
            </a:extLst>
          </p:cNvPr>
          <p:cNvSpPr/>
          <p:nvPr/>
        </p:nvSpPr>
        <p:spPr>
          <a:xfrm>
            <a:off x="10366982" y="3859859"/>
            <a:ext cx="434009" cy="4001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5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0516A5CA-5B48-4D08-967C-B708BD5DFEC7}"/>
              </a:ext>
            </a:extLst>
          </p:cNvPr>
          <p:cNvSpPr/>
          <p:nvPr/>
        </p:nvSpPr>
        <p:spPr>
          <a:xfrm>
            <a:off x="10366981" y="3328944"/>
            <a:ext cx="434009" cy="4001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6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8683C378-D8E7-468C-AEF6-DE73FAD9BC9D}"/>
              </a:ext>
            </a:extLst>
          </p:cNvPr>
          <p:cNvSpPr/>
          <p:nvPr/>
        </p:nvSpPr>
        <p:spPr>
          <a:xfrm>
            <a:off x="10386977" y="2837427"/>
            <a:ext cx="434009" cy="4001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7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43BFA32F-E727-4570-9E24-FE9D07207498}"/>
              </a:ext>
            </a:extLst>
          </p:cNvPr>
          <p:cNvSpPr/>
          <p:nvPr/>
        </p:nvSpPr>
        <p:spPr>
          <a:xfrm>
            <a:off x="10386976" y="2306512"/>
            <a:ext cx="434009" cy="4001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8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319F8563-C6E6-43C6-9C8B-BCB01B893DD4}"/>
              </a:ext>
            </a:extLst>
          </p:cNvPr>
          <p:cNvSpPr/>
          <p:nvPr/>
        </p:nvSpPr>
        <p:spPr>
          <a:xfrm>
            <a:off x="10386977" y="1774998"/>
            <a:ext cx="434009" cy="4001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9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9CA70269-D5EE-4A23-8EF3-5A7695826D77}"/>
              </a:ext>
            </a:extLst>
          </p:cNvPr>
          <p:cNvSpPr/>
          <p:nvPr/>
        </p:nvSpPr>
        <p:spPr>
          <a:xfrm>
            <a:off x="10244690" y="932286"/>
            <a:ext cx="678589" cy="57620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10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9B6A69B-6CB1-4A12-8FA6-45B1BDAF336A}"/>
              </a:ext>
            </a:extLst>
          </p:cNvPr>
          <p:cNvSpPr/>
          <p:nvPr/>
        </p:nvSpPr>
        <p:spPr>
          <a:xfrm>
            <a:off x="751877" y="5461786"/>
            <a:ext cx="8865705" cy="4590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1</a:t>
            </a:r>
            <a:r>
              <a:rPr lang="en-US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. </a:t>
            </a:r>
            <a:r>
              <a:rPr lang="kk-KZ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Сұрақ жазасыз</a:t>
            </a:r>
            <a:endParaRPr lang="ru-RU" dirty="0">
              <a:solidFill>
                <a:srgbClr val="002060"/>
              </a:solidFill>
              <a:latin typeface="KZ Domain Display Black" panose="020A0A030805050D0203" pitchFamily="18" charset="-52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6E3A601E-1DA5-40B1-BA18-5DBD1F2FF330}"/>
              </a:ext>
            </a:extLst>
          </p:cNvPr>
          <p:cNvSpPr/>
          <p:nvPr/>
        </p:nvSpPr>
        <p:spPr>
          <a:xfrm>
            <a:off x="751877" y="5002754"/>
            <a:ext cx="8865705" cy="4590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2</a:t>
            </a:r>
            <a:r>
              <a:rPr lang="en-US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. </a:t>
            </a:r>
            <a:r>
              <a:rPr lang="kk-KZ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Сұрақ жазасыз</a:t>
            </a:r>
            <a:endParaRPr lang="ru-RU" dirty="0">
              <a:solidFill>
                <a:srgbClr val="002060"/>
              </a:solidFill>
              <a:latin typeface="KZ Domain Display Black" panose="020A0A030805050D0203" pitchFamily="18" charset="-52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3A7277D-FF2D-4520-9988-9F312082CBE3}"/>
              </a:ext>
            </a:extLst>
          </p:cNvPr>
          <p:cNvSpPr/>
          <p:nvPr/>
        </p:nvSpPr>
        <p:spPr>
          <a:xfrm>
            <a:off x="751876" y="4593367"/>
            <a:ext cx="8865705" cy="4590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3</a:t>
            </a:r>
            <a:r>
              <a:rPr lang="en-US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. </a:t>
            </a:r>
            <a:r>
              <a:rPr lang="kk-KZ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Сұрақ жазасыз</a:t>
            </a:r>
            <a:endParaRPr lang="ru-RU" dirty="0">
              <a:solidFill>
                <a:srgbClr val="002060"/>
              </a:solidFill>
              <a:latin typeface="KZ Domain Display Black" panose="020A0A030805050D0203" pitchFamily="18" charset="-52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C74B05C2-E474-4319-AB36-75A6251E108E}"/>
              </a:ext>
            </a:extLst>
          </p:cNvPr>
          <p:cNvSpPr/>
          <p:nvPr/>
        </p:nvSpPr>
        <p:spPr>
          <a:xfrm>
            <a:off x="751876" y="4157209"/>
            <a:ext cx="8865705" cy="4590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4</a:t>
            </a:r>
            <a:r>
              <a:rPr lang="en-US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. </a:t>
            </a:r>
            <a:r>
              <a:rPr lang="kk-KZ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Сұрақ жазасыз</a:t>
            </a:r>
            <a:endParaRPr lang="ru-RU" dirty="0">
              <a:solidFill>
                <a:srgbClr val="002060"/>
              </a:solidFill>
              <a:latin typeface="KZ Domain Display Black" panose="020A0A030805050D0203" pitchFamily="18" charset="-52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3AEA2603-9FFB-4334-981C-C29590BA7042}"/>
              </a:ext>
            </a:extLst>
          </p:cNvPr>
          <p:cNvSpPr/>
          <p:nvPr/>
        </p:nvSpPr>
        <p:spPr>
          <a:xfrm>
            <a:off x="751875" y="3732100"/>
            <a:ext cx="8865705" cy="4590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5</a:t>
            </a:r>
            <a:r>
              <a:rPr lang="en-US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. </a:t>
            </a:r>
            <a:r>
              <a:rPr lang="kk-KZ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Сұрақ жазасыз</a:t>
            </a:r>
            <a:endParaRPr lang="ru-RU" dirty="0">
              <a:solidFill>
                <a:srgbClr val="002060"/>
              </a:solidFill>
              <a:latin typeface="KZ Domain Display Black" panose="020A0A030805050D0203" pitchFamily="18" charset="-52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8E644797-C2EC-4C23-98F0-04D124CEC3F2}"/>
              </a:ext>
            </a:extLst>
          </p:cNvPr>
          <p:cNvSpPr/>
          <p:nvPr/>
        </p:nvSpPr>
        <p:spPr>
          <a:xfrm>
            <a:off x="751874" y="3308262"/>
            <a:ext cx="8865705" cy="4590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6</a:t>
            </a:r>
            <a:r>
              <a:rPr lang="en-US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. </a:t>
            </a:r>
            <a:r>
              <a:rPr lang="kk-KZ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Сұрақ жазасыз</a:t>
            </a:r>
            <a:endParaRPr lang="ru-RU" dirty="0">
              <a:solidFill>
                <a:srgbClr val="002060"/>
              </a:solidFill>
              <a:latin typeface="KZ Domain Display Black" panose="020A0A030805050D0203" pitchFamily="18" charset="-52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6C1D448E-69AB-4372-88A4-F221C3E683A9}"/>
              </a:ext>
            </a:extLst>
          </p:cNvPr>
          <p:cNvSpPr/>
          <p:nvPr/>
        </p:nvSpPr>
        <p:spPr>
          <a:xfrm>
            <a:off x="751876" y="2913151"/>
            <a:ext cx="8865705" cy="4590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7</a:t>
            </a:r>
            <a:r>
              <a:rPr lang="en-US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. </a:t>
            </a:r>
            <a:r>
              <a:rPr lang="kk-KZ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Сұрақ жазасыз</a:t>
            </a:r>
            <a:endParaRPr lang="ru-RU" dirty="0">
              <a:solidFill>
                <a:srgbClr val="002060"/>
              </a:solidFill>
              <a:latin typeface="KZ Domain Display Black" panose="020A0A030805050D0203" pitchFamily="18" charset="-52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7E16B6B9-7697-4A59-8B27-0281D78F4B29}"/>
              </a:ext>
            </a:extLst>
          </p:cNvPr>
          <p:cNvSpPr/>
          <p:nvPr/>
        </p:nvSpPr>
        <p:spPr>
          <a:xfrm>
            <a:off x="751875" y="2503764"/>
            <a:ext cx="8865705" cy="4590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8</a:t>
            </a:r>
            <a:r>
              <a:rPr lang="en-US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. </a:t>
            </a:r>
            <a:r>
              <a:rPr lang="kk-KZ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Сұрақ жазасыз</a:t>
            </a:r>
            <a:endParaRPr lang="ru-RU" dirty="0">
              <a:solidFill>
                <a:srgbClr val="002060"/>
              </a:solidFill>
              <a:latin typeface="KZ Domain Display Black" panose="020A0A030805050D0203" pitchFamily="18" charset="-52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DC57894E-E11D-496D-B19E-A4F5BCBC8CFA}"/>
              </a:ext>
            </a:extLst>
          </p:cNvPr>
          <p:cNvSpPr/>
          <p:nvPr/>
        </p:nvSpPr>
        <p:spPr>
          <a:xfrm>
            <a:off x="751874" y="2078655"/>
            <a:ext cx="8865705" cy="4590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9</a:t>
            </a:r>
            <a:r>
              <a:rPr lang="en-US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. </a:t>
            </a:r>
            <a:r>
              <a:rPr lang="kk-KZ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Сұрақ жазасыз</a:t>
            </a:r>
            <a:endParaRPr lang="ru-RU" dirty="0">
              <a:solidFill>
                <a:srgbClr val="002060"/>
              </a:solidFill>
              <a:latin typeface="KZ Domain Display Black" panose="020A0A030805050D0203" pitchFamily="18" charset="-52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6D26788F-F2D0-4582-8D69-DE0EED0ADA37}"/>
              </a:ext>
            </a:extLst>
          </p:cNvPr>
          <p:cNvSpPr/>
          <p:nvPr/>
        </p:nvSpPr>
        <p:spPr>
          <a:xfrm>
            <a:off x="751874" y="1620259"/>
            <a:ext cx="8865705" cy="4590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10</a:t>
            </a:r>
            <a:r>
              <a:rPr lang="en-US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. </a:t>
            </a:r>
            <a:r>
              <a:rPr lang="kk-KZ" dirty="0">
                <a:solidFill>
                  <a:srgbClr val="002060"/>
                </a:solidFill>
                <a:latin typeface="KZ Domain Display Black" panose="020A0A030805050D0203" pitchFamily="18" charset="-52"/>
              </a:rPr>
              <a:t>Сұрақ жазасыз</a:t>
            </a:r>
            <a:endParaRPr lang="ru-RU" dirty="0">
              <a:solidFill>
                <a:srgbClr val="002060"/>
              </a:solidFill>
              <a:latin typeface="KZ Domain Display Black" panose="020A0A030805050D0203" pitchFamily="18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31046A-D9C2-4619-98C2-014DBE8A6A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63" y="5682339"/>
            <a:ext cx="638589" cy="63858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17A3516-4C3F-4891-B782-334B17F088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760" y="5182360"/>
            <a:ext cx="638589" cy="63858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6BF33F6-95BA-4BD0-8702-422D25ABFB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022" y="4628971"/>
            <a:ext cx="638589" cy="63858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C91E2E3-3CC1-4AC7-9F82-C4B5D519ED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519" y="4128992"/>
            <a:ext cx="638589" cy="63858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0A0CB0D-1A27-4FDC-88C3-0465530554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274" y="3554131"/>
            <a:ext cx="638589" cy="63858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F533D07-E691-44FF-ADC7-0A2FFC14E9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71" y="3054152"/>
            <a:ext cx="638589" cy="63858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2073553-06CD-460E-9869-1ED03CBD05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63" y="2588830"/>
            <a:ext cx="638589" cy="63858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1EFE7E4-37C8-4526-9BB8-9383DE5159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760" y="2088851"/>
            <a:ext cx="638589" cy="63858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6E12A4B-9C4D-4AAB-9A66-F349E13FCD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516" y="1407425"/>
            <a:ext cx="638589" cy="63858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17EBDB1-3C5A-47F9-856E-6991A78FD7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013" y="907446"/>
            <a:ext cx="638589" cy="6385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7A043E-810A-4912-9617-0A8A67DCF562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459" y="5519279"/>
            <a:ext cx="325120" cy="3251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D2EE8C4-4502-4B1A-A25B-A51C59B6646C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459" y="5114035"/>
            <a:ext cx="325120" cy="32512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EA68C0A-F9E5-4D27-8D99-91624E230222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459" y="4677634"/>
            <a:ext cx="325120" cy="32512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0B8F2DA-AE36-4F82-89BF-B04D8B719161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459" y="4272390"/>
            <a:ext cx="325120" cy="3251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A9A6188-F0A8-457B-A90A-D0CC0D021A03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708" y="3828140"/>
            <a:ext cx="325120" cy="32512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38A6DD39-DB4B-4FAC-869C-9822331EC8FC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708" y="3422896"/>
            <a:ext cx="325120" cy="32512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FCEC94C-6076-41E6-A535-42BA1DF9F17F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708" y="2581251"/>
            <a:ext cx="325120" cy="32512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2A44F24-8ABA-432F-A45F-948CCA7F3FD9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184" y="2093693"/>
            <a:ext cx="325120" cy="32512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4873F3E0-4331-4F37-9FD8-B38D9D56A48C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184" y="1688449"/>
            <a:ext cx="325120" cy="32512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71BACA90-9A75-4468-96BE-D381A7CD72B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878" y="3048825"/>
            <a:ext cx="325120" cy="325120"/>
          </a:xfrm>
          <a:prstGeom prst="rect">
            <a:avLst/>
          </a:prstGeom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00DB43A-3AB8-459B-9B49-99764E3CA0D7}"/>
              </a:ext>
            </a:extLst>
          </p:cNvPr>
          <p:cNvSpPr/>
          <p:nvPr/>
        </p:nvSpPr>
        <p:spPr>
          <a:xfrm>
            <a:off x="7180365" y="6595284"/>
            <a:ext cx="82229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KZ Domain Display Black" panose="020A0A030805050D0203" pitchFamily="18" charset="-52"/>
                <a:cs typeface="Times New Roman" panose="02020603050405020304" pitchFamily="18" charset="0"/>
              </a:rPr>
              <a:t>@</a:t>
            </a:r>
            <a:r>
              <a:rPr lang="en-US" sz="1400" i="1" dirty="0" err="1">
                <a:solidFill>
                  <a:schemeClr val="bg1"/>
                </a:solidFill>
                <a:latin typeface="KZ Domain Display Black" panose="020A0A030805050D0203" pitchFamily="18" charset="-52"/>
                <a:cs typeface="Times New Roman" panose="02020603050405020304" pitchFamily="18" charset="0"/>
              </a:rPr>
              <a:t>uk.online_bilim</a:t>
            </a:r>
            <a:endParaRPr lang="ru-RU" sz="1400" i="1" dirty="0">
              <a:solidFill>
                <a:schemeClr val="bg1"/>
              </a:solidFill>
              <a:latin typeface="KZ Domain Display Black" panose="020A0A030805050D0203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13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3" grpId="0" animBg="1"/>
      <p:bldP spid="23" grpId="2" animBg="1"/>
      <p:bldP spid="23" grpId="3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73</Words>
  <Application>Microsoft Office PowerPoint</Application>
  <PresentationFormat>Широкоэкранный</PresentationFormat>
  <Paragraphs>25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KZ Domain Display Black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10</cp:revision>
  <dcterms:created xsi:type="dcterms:W3CDTF">2023-12-07T09:02:03Z</dcterms:created>
  <dcterms:modified xsi:type="dcterms:W3CDTF">2023-12-07T10:10:48Z</dcterms:modified>
</cp:coreProperties>
</file>