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-54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16D043-226D-4CBE-B569-60EA0BDBB16E}" type="datetimeFigureOut">
              <a:rPr lang="ru-RU" smtClean="0"/>
              <a:t>06.01.2024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4B6D3D-83C3-45DA-9225-2093AD435C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9819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bg1"/>
                </a:solidFill>
                <a:latin typeface="KZ Rosa Marena" panose="02000000000000000000" pitchFamily="2" charset="0"/>
              </a:rPr>
              <a:t>@</a:t>
            </a:r>
            <a:r>
              <a:rPr lang="en-US" sz="1200" dirty="0" err="1">
                <a:solidFill>
                  <a:schemeClr val="bg1"/>
                </a:solidFill>
                <a:latin typeface="KZ Rosa Marena" panose="02000000000000000000" pitchFamily="2" charset="0"/>
              </a:rPr>
              <a:t>uk.online_bilim</a:t>
            </a:r>
            <a:endParaRPr lang="ru-RU" sz="1200" dirty="0">
              <a:solidFill>
                <a:schemeClr val="bg1"/>
              </a:solidFill>
              <a:latin typeface="KZ Rosa Marena" panose="02000000000000000000" pitchFamily="2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4B6D3D-83C3-45DA-9225-2093AD435C1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2526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A8E34C-AA53-4A5D-BFA3-911E376858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0A8A7CD-EAE6-4C5A-9902-1776354C3B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5D2F06C-48F7-4D23-ACDF-8968ED9BF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12DAF-9DE1-46E6-A388-55680274ACEC}" type="datetimeFigureOut">
              <a:rPr lang="ru-RU" smtClean="0"/>
              <a:t>06.01.2024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46D31E3-AE6B-4FD2-90F4-BEC618FA7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C44E49-8B90-49CB-BF4A-7FA2F067C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6BCD8-6DAC-40DA-BB05-5D8F9B199E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1600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090F14-E187-4905-9324-6264A5742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F512AE9-CC56-4DC7-A791-B842BD2D22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AFDB52C-BB01-4E75-BBC7-121EBB126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12DAF-9DE1-46E6-A388-55680274ACEC}" type="datetimeFigureOut">
              <a:rPr lang="ru-RU" smtClean="0"/>
              <a:t>06.01.2024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80FE26-9DE5-4053-B734-397D2BC14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83366B6-D3B9-427B-AF6C-0BD851A43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6BCD8-6DAC-40DA-BB05-5D8F9B199E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0463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2CD2438-1737-46C6-AF8D-4640586A19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3E28386-BEA8-41ED-8B2D-54C80FFA2F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31549AA-6AA3-4D5B-86BC-CB0ED1AC5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12DAF-9DE1-46E6-A388-55680274ACEC}" type="datetimeFigureOut">
              <a:rPr lang="ru-RU" smtClean="0"/>
              <a:t>06.01.2024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C6F59F3-6217-4A51-B427-7658BDD7B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470BD9-8814-4F51-A78E-4BBE1B553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6BCD8-6DAC-40DA-BB05-5D8F9B199E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7035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DF8152-57E0-49CA-82C0-589C735DC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2BDE9F-E6AE-44A1-97D4-05522C8D9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D3C9F62-B5BA-430E-9FF2-3853A9B57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12DAF-9DE1-46E6-A388-55680274ACEC}" type="datetimeFigureOut">
              <a:rPr lang="ru-RU" smtClean="0"/>
              <a:t>06.01.2024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DC02AE-25D8-4E6B-BB4E-9B9EB5625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A424A13-DDC6-4D6D-ADF0-6CFA73D50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6BCD8-6DAC-40DA-BB05-5D8F9B199E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787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D6845E-FD12-4537-8D78-9FC2352F8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4DD6B87-E985-494B-B86B-89F99EC136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9E8F1A8-FA5D-4AD5-85A4-CC814B709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12DAF-9DE1-46E6-A388-55680274ACEC}" type="datetimeFigureOut">
              <a:rPr lang="ru-RU" smtClean="0"/>
              <a:t>06.01.2024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B872BB-FC75-4F81-BC32-DD0C7BE2D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F91510-F1C3-429A-AAD6-567C40EFE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6BCD8-6DAC-40DA-BB05-5D8F9B199E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38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EA7B15-B4CC-4D18-BD9A-E4FA03DDF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6CEC8FA-49CA-4BD9-82F8-84771F35A0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788FB7C-0C25-4AE6-AD86-E435DA7DB7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6EB9BCE-7DCF-463D-9FF0-DF4EBE59E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12DAF-9DE1-46E6-A388-55680274ACEC}" type="datetimeFigureOut">
              <a:rPr lang="ru-RU" smtClean="0"/>
              <a:t>06.01.2024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4082FA3-E47B-4F67-BF44-E68C5ADC0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CAFC579-DE99-42A8-99B7-FBC5DB95D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6BCD8-6DAC-40DA-BB05-5D8F9B199E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786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05D52C-D674-4107-A39B-B74EFF28E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200BCE6-ED91-4D45-B100-8A679E9955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23EEA0D-70F9-455F-9968-C56F080BDF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A80772C-36E8-41B3-955B-890DEA14E0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B567A2D-C3A1-406E-B6EF-1FD8AE0885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392F26E-ABB2-42D4-B3EB-748DA35C8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12DAF-9DE1-46E6-A388-55680274ACEC}" type="datetimeFigureOut">
              <a:rPr lang="ru-RU" smtClean="0"/>
              <a:t>06.01.2024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FEE140A-BAE8-451A-A722-322497623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69738B5-14D2-4CA4-8EFF-DC4897E65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6BCD8-6DAC-40DA-BB05-5D8F9B199E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8992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6A4B6E-34E9-49DA-895C-BA3093F82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8E52243-F1B9-4786-8E7A-1A13F3BE1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12DAF-9DE1-46E6-A388-55680274ACEC}" type="datetimeFigureOut">
              <a:rPr lang="ru-RU" smtClean="0"/>
              <a:t>06.01.2024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2627932-A6AD-406B-8D7A-54379D78B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18ED511-0CCB-4E24-8650-6280FE410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6BCD8-6DAC-40DA-BB05-5D8F9B199E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3674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B65AEC8-91C8-483F-8D31-13C6A92F1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12DAF-9DE1-46E6-A388-55680274ACEC}" type="datetimeFigureOut">
              <a:rPr lang="ru-RU" smtClean="0"/>
              <a:t>06.01.2024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B0E43E8-18B1-45A2-89FB-C02A115F6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EEB2CEE-6823-4A32-8720-BF944B410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6BCD8-6DAC-40DA-BB05-5D8F9B199E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1098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944345-FA83-4C9A-AF5A-E03C25BC5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6F2AF8C-A093-4A21-B2A7-2276FDF90B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318A9AC-7CF2-4148-B692-B86DCDA845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062A410-EA78-4C13-BE40-676D6DF4F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12DAF-9DE1-46E6-A388-55680274ACEC}" type="datetimeFigureOut">
              <a:rPr lang="ru-RU" smtClean="0"/>
              <a:t>06.01.2024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026C92A-2124-4BFA-AA97-4DC0D387C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6918A9E-5202-478B-9A54-DA3F059E0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6BCD8-6DAC-40DA-BB05-5D8F9B199E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119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5B7C1C-4445-45D0-B776-958CCE6F5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EB06DA9-F3DD-49AA-AAA5-799954C2CA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0042C8A-A73D-4683-88C1-BA2E85F36C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03C8A7B-25ED-4855-9D40-479FBFDCB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12DAF-9DE1-46E6-A388-55680274ACEC}" type="datetimeFigureOut">
              <a:rPr lang="ru-RU" smtClean="0"/>
              <a:t>06.01.2024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EFA4B45-0E39-4E2A-AE59-7BEAF402B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D0839FF-5CD3-4503-9BC8-D10F8327E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6BCD8-6DAC-40DA-BB05-5D8F9B199E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2425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2488C6-5D99-44C2-9D21-55A8E0B33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4340B2E-FB07-48CF-B211-BA03C22ED2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0E933B-ADF7-4AFE-B440-9F280475EF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12DAF-9DE1-46E6-A388-55680274ACEC}" type="datetimeFigureOut">
              <a:rPr lang="ru-RU" smtClean="0"/>
              <a:t>06.01.2024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68922BF-8507-4F59-AD3C-7BF904F835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2A0A2C-38F4-4766-BDA5-9F1065643C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6BCD8-6DAC-40DA-BB05-5D8F9B199E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0617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52000"/>
            <a:lum/>
          </a:blip>
          <a:srcRect/>
          <a:stretch>
            <a:fillRect t="-68000" b="-6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112B7D20-5D47-4A60-A78A-8BB3A8CFDB12}"/>
              </a:ext>
            </a:extLst>
          </p:cNvPr>
          <p:cNvSpPr/>
          <p:nvPr/>
        </p:nvSpPr>
        <p:spPr>
          <a:xfrm>
            <a:off x="1419874" y="2131846"/>
            <a:ext cx="9457409" cy="2594308"/>
          </a:xfrm>
          <a:prstGeom prst="roundRect">
            <a:avLst/>
          </a:prstGeom>
          <a:solidFill>
            <a:schemeClr val="lt1">
              <a:alpha val="87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200" dirty="0">
              <a:latin typeface="KZ Rosa Marena" panose="02000000000000000000" pitchFamily="2" charset="0"/>
            </a:endParaRP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7BC2AA0C-B841-4862-82E8-799989C105BE}"/>
              </a:ext>
            </a:extLst>
          </p:cNvPr>
          <p:cNvCxnSpPr/>
          <p:nvPr/>
        </p:nvCxnSpPr>
        <p:spPr>
          <a:xfrm>
            <a:off x="6769552" y="3125673"/>
            <a:ext cx="570155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D57CC2E-BF30-4014-8702-BFEB5955227E}"/>
              </a:ext>
            </a:extLst>
          </p:cNvPr>
          <p:cNvSpPr/>
          <p:nvPr/>
        </p:nvSpPr>
        <p:spPr>
          <a:xfrm>
            <a:off x="6533351" y="2788512"/>
            <a:ext cx="1042556" cy="325377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200" dirty="0">
                <a:solidFill>
                  <a:srgbClr val="002060"/>
                </a:solidFill>
                <a:latin typeface="KZ Rosa Marena" panose="02000000000000000000" pitchFamily="2" charset="0"/>
              </a:rPr>
              <a:t>Астана </a:t>
            </a:r>
            <a:endParaRPr lang="ru-RU" sz="2200" dirty="0">
              <a:solidFill>
                <a:srgbClr val="002060"/>
              </a:solidFill>
              <a:latin typeface="KZ Rosa Marena" panose="02000000000000000000" pitchFamily="2" charset="0"/>
            </a:endParaRP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240E2EBE-2698-4EA9-B951-67D54138E524}"/>
              </a:ext>
            </a:extLst>
          </p:cNvPr>
          <p:cNvCxnSpPr>
            <a:cxnSpLocks/>
          </p:cNvCxnSpPr>
          <p:nvPr/>
        </p:nvCxnSpPr>
        <p:spPr>
          <a:xfrm>
            <a:off x="5340574" y="3134723"/>
            <a:ext cx="104255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4C366E28-7C73-4093-B823-B8D41D9F3C7F}"/>
              </a:ext>
            </a:extLst>
          </p:cNvPr>
          <p:cNvSpPr/>
          <p:nvPr/>
        </p:nvSpPr>
        <p:spPr>
          <a:xfrm>
            <a:off x="5433338" y="2824628"/>
            <a:ext cx="949792" cy="253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200" dirty="0">
                <a:solidFill>
                  <a:srgbClr val="002060"/>
                </a:solidFill>
                <a:latin typeface="KZ Rosa Marena" panose="02000000000000000000" pitchFamily="2" charset="0"/>
              </a:rPr>
              <a:t>Тараз</a:t>
            </a:r>
            <a:endParaRPr lang="ru-RU" sz="2200" dirty="0">
              <a:solidFill>
                <a:srgbClr val="002060"/>
              </a:solidFill>
              <a:latin typeface="KZ Rosa Marena" panose="02000000000000000000" pitchFamily="2" charset="0"/>
            </a:endParaRPr>
          </a:p>
        </p:txBody>
      </p:sp>
      <p:pic>
        <p:nvPicPr>
          <p:cNvPr id="8" name="Рисунок 7" descr="Значок &quot;Крестик&quot; со сплошной заливкой">
            <a:hlinkClick r:id="" action="ppaction://hlinkshowjump?jump=endshow"/>
            <a:extLst>
              <a:ext uri="{FF2B5EF4-FFF2-40B4-BE49-F238E27FC236}">
                <a16:creationId xmlns:a16="http://schemas.microsoft.com/office/drawing/2014/main" id="{536B983B-CB27-437B-956D-81B8B57BFC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468178" y="140883"/>
            <a:ext cx="551543" cy="551543"/>
          </a:xfrm>
          <a:prstGeom prst="rect">
            <a:avLst/>
          </a:prstGeom>
          <a:effectLst>
            <a:glow rad="139700">
              <a:schemeClr val="bg1">
                <a:alpha val="40000"/>
              </a:schemeClr>
            </a:glow>
          </a:effec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E6DBF49-6A09-4735-BD1C-FEC45E4C6E47}"/>
              </a:ext>
            </a:extLst>
          </p:cNvPr>
          <p:cNvSpPr txBox="1"/>
          <p:nvPr/>
        </p:nvSpPr>
        <p:spPr>
          <a:xfrm>
            <a:off x="4370207" y="1428566"/>
            <a:ext cx="34515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600" dirty="0">
                <a:solidFill>
                  <a:schemeClr val="bg1"/>
                </a:solidFill>
                <a:latin typeface="KZ Rosa Marena" panose="02000000000000000000" pitchFamily="2" charset="0"/>
              </a:rPr>
              <a:t>Дұрыс нұсқаны таңда</a:t>
            </a:r>
            <a:endParaRPr lang="ru-RU" sz="3600" dirty="0">
              <a:solidFill>
                <a:schemeClr val="bg1"/>
              </a:solidFill>
              <a:latin typeface="KZ Rosa Marena" panose="02000000000000000000" pitchFamily="2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2C0AA53-7B55-4A34-B20B-4433A2DE8AE1}"/>
              </a:ext>
            </a:extLst>
          </p:cNvPr>
          <p:cNvSpPr txBox="1"/>
          <p:nvPr/>
        </p:nvSpPr>
        <p:spPr>
          <a:xfrm>
            <a:off x="2255895" y="2760486"/>
            <a:ext cx="353517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200" dirty="0">
                <a:latin typeface="KZ Rosa Marena" panose="02000000000000000000" pitchFamily="2" charset="0"/>
              </a:rPr>
              <a:t>Қазақстан мемлекетінің астанасы</a:t>
            </a:r>
            <a:endParaRPr lang="ru-RU" sz="2200" dirty="0">
              <a:latin typeface="KZ Rosa Marena" panose="02000000000000000000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8F2F9E2-7F72-499B-8BDF-CDECCB1893EE}"/>
              </a:ext>
            </a:extLst>
          </p:cNvPr>
          <p:cNvSpPr txBox="1"/>
          <p:nvPr/>
        </p:nvSpPr>
        <p:spPr>
          <a:xfrm>
            <a:off x="7496332" y="2785638"/>
            <a:ext cx="15085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200" dirty="0">
                <a:latin typeface="KZ Rosa Marena" panose="02000000000000000000" pitchFamily="2" charset="0"/>
              </a:rPr>
              <a:t>қаласы.</a:t>
            </a:r>
            <a:endParaRPr lang="ru-RU" sz="2200" dirty="0">
              <a:latin typeface="KZ Rosa Marena" panose="02000000000000000000" pitchFamily="2" charset="0"/>
            </a:endParaRPr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4D61F4A2-475F-4E56-890A-C43D7EC7852B}"/>
              </a:ext>
            </a:extLst>
          </p:cNvPr>
          <p:cNvCxnSpPr>
            <a:cxnSpLocks/>
          </p:cNvCxnSpPr>
          <p:nvPr/>
        </p:nvCxnSpPr>
        <p:spPr>
          <a:xfrm flipV="1">
            <a:off x="6849127" y="3617689"/>
            <a:ext cx="1000870" cy="1053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ABF3D958-8EE6-483A-999F-FA95C15C1374}"/>
              </a:ext>
            </a:extLst>
          </p:cNvPr>
          <p:cNvSpPr/>
          <p:nvPr/>
        </p:nvSpPr>
        <p:spPr>
          <a:xfrm>
            <a:off x="6818429" y="3269027"/>
            <a:ext cx="1042556" cy="325377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200" dirty="0">
                <a:solidFill>
                  <a:srgbClr val="002060"/>
                </a:solidFill>
                <a:latin typeface="KZ Rosa Marena" panose="02000000000000000000" pitchFamily="2" charset="0"/>
              </a:rPr>
              <a:t>Ресей </a:t>
            </a:r>
            <a:endParaRPr lang="ru-RU" sz="2200" dirty="0">
              <a:solidFill>
                <a:srgbClr val="002060"/>
              </a:solidFill>
              <a:latin typeface="KZ Rosa Marena" panose="02000000000000000000" pitchFamily="2" charset="0"/>
            </a:endParaRPr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D05A28B7-96F9-4042-BECA-A47B891CE77A}"/>
              </a:ext>
            </a:extLst>
          </p:cNvPr>
          <p:cNvCxnSpPr>
            <a:cxnSpLocks/>
          </p:cNvCxnSpPr>
          <p:nvPr/>
        </p:nvCxnSpPr>
        <p:spPr>
          <a:xfrm>
            <a:off x="8139121" y="3628226"/>
            <a:ext cx="104255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D9692949-AC6A-41D4-BFEC-22624794B087}"/>
              </a:ext>
            </a:extLst>
          </p:cNvPr>
          <p:cNvSpPr/>
          <p:nvPr/>
        </p:nvSpPr>
        <p:spPr>
          <a:xfrm>
            <a:off x="8092739" y="3330986"/>
            <a:ext cx="1042556" cy="2569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200" dirty="0">
                <a:solidFill>
                  <a:srgbClr val="002060"/>
                </a:solidFill>
                <a:latin typeface="KZ Rosa Marena" panose="02000000000000000000" pitchFamily="2" charset="0"/>
              </a:rPr>
              <a:t>Америка</a:t>
            </a:r>
            <a:endParaRPr lang="ru-RU" sz="2200" dirty="0">
              <a:solidFill>
                <a:srgbClr val="002060"/>
              </a:solidFill>
              <a:latin typeface="KZ Rosa Marena" panose="02000000000000000000" pitchFamily="2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B571A22-9677-4F18-BA73-9957B124F551}"/>
              </a:ext>
            </a:extLst>
          </p:cNvPr>
          <p:cNvSpPr txBox="1"/>
          <p:nvPr/>
        </p:nvSpPr>
        <p:spPr>
          <a:xfrm>
            <a:off x="3521559" y="3297411"/>
            <a:ext cx="353517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200" dirty="0">
                <a:latin typeface="KZ Rosa Marena" panose="02000000000000000000" pitchFamily="2" charset="0"/>
              </a:rPr>
              <a:t>Еліміз осы елмен шекаралас</a:t>
            </a:r>
            <a:endParaRPr lang="ru-RU" sz="2200" dirty="0">
              <a:latin typeface="KZ Rosa Marena" panose="02000000000000000000" pitchFamily="2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187BB25-4D22-45DA-90CE-22D51AEFE49A}"/>
              </a:ext>
            </a:extLst>
          </p:cNvPr>
          <p:cNvSpPr txBox="1"/>
          <p:nvPr/>
        </p:nvSpPr>
        <p:spPr>
          <a:xfrm>
            <a:off x="9263572" y="3231155"/>
            <a:ext cx="15085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200" dirty="0">
                <a:latin typeface="KZ Rosa Marena" panose="02000000000000000000" pitchFamily="2" charset="0"/>
              </a:rPr>
              <a:t>орналасқан.</a:t>
            </a:r>
            <a:endParaRPr lang="ru-RU" sz="2200" dirty="0">
              <a:latin typeface="KZ Rosa Marena" panose="02000000000000000000" pitchFamily="2" charset="0"/>
            </a:endParaRPr>
          </a:p>
        </p:txBody>
      </p: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2D7BDDEB-9E64-433D-A02B-5CDF0F44B948}"/>
              </a:ext>
            </a:extLst>
          </p:cNvPr>
          <p:cNvCxnSpPr/>
          <p:nvPr/>
        </p:nvCxnSpPr>
        <p:spPr>
          <a:xfrm>
            <a:off x="6849127" y="4100145"/>
            <a:ext cx="570155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9DA8AEA5-8331-4560-851F-D8E1394ADB70}"/>
              </a:ext>
            </a:extLst>
          </p:cNvPr>
          <p:cNvSpPr/>
          <p:nvPr/>
        </p:nvSpPr>
        <p:spPr>
          <a:xfrm>
            <a:off x="6612926" y="3762984"/>
            <a:ext cx="1042556" cy="325377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200" dirty="0">
                <a:solidFill>
                  <a:srgbClr val="002060"/>
                </a:solidFill>
                <a:latin typeface="KZ Rosa Marena" panose="02000000000000000000" pitchFamily="2" charset="0"/>
              </a:rPr>
              <a:t>Тараз </a:t>
            </a:r>
            <a:endParaRPr lang="ru-RU" sz="2200" dirty="0">
              <a:solidFill>
                <a:srgbClr val="002060"/>
              </a:solidFill>
              <a:latin typeface="KZ Rosa Marena" panose="02000000000000000000" pitchFamily="2" charset="0"/>
            </a:endParaRPr>
          </a:p>
        </p:txBody>
      </p: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F3205C39-1B36-4EC4-AC9A-4A5C7D4FF43C}"/>
              </a:ext>
            </a:extLst>
          </p:cNvPr>
          <p:cNvCxnSpPr>
            <a:cxnSpLocks/>
          </p:cNvCxnSpPr>
          <p:nvPr/>
        </p:nvCxnSpPr>
        <p:spPr>
          <a:xfrm>
            <a:off x="5420149" y="4109195"/>
            <a:ext cx="104255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D8D7D423-FEA3-4EEA-A29F-8F4CF259AF43}"/>
              </a:ext>
            </a:extLst>
          </p:cNvPr>
          <p:cNvSpPr/>
          <p:nvPr/>
        </p:nvSpPr>
        <p:spPr>
          <a:xfrm>
            <a:off x="5512913" y="3799100"/>
            <a:ext cx="949792" cy="253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200" dirty="0">
                <a:solidFill>
                  <a:srgbClr val="002060"/>
                </a:solidFill>
                <a:latin typeface="KZ Rosa Marena" panose="02000000000000000000" pitchFamily="2" charset="0"/>
              </a:rPr>
              <a:t>Астана</a:t>
            </a:r>
            <a:endParaRPr lang="ru-RU" sz="2200" dirty="0">
              <a:solidFill>
                <a:srgbClr val="002060"/>
              </a:solidFill>
              <a:latin typeface="KZ Rosa Marena" panose="02000000000000000000" pitchFamily="2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0390156-387A-4C77-A1BE-46DA791A16AE}"/>
              </a:ext>
            </a:extLst>
          </p:cNvPr>
          <p:cNvSpPr txBox="1"/>
          <p:nvPr/>
        </p:nvSpPr>
        <p:spPr>
          <a:xfrm>
            <a:off x="2867831" y="3727050"/>
            <a:ext cx="24884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200" dirty="0">
                <a:latin typeface="KZ Rosa Marena" panose="02000000000000000000" pitchFamily="2" charset="0"/>
              </a:rPr>
              <a:t>Қазақстан тарихи қала</a:t>
            </a:r>
            <a:endParaRPr lang="ru-RU" sz="2200" dirty="0">
              <a:latin typeface="KZ Rosa Marena" panose="02000000000000000000" pitchFamily="2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ADEF33E-2A12-4251-89A8-9B263C68D780}"/>
              </a:ext>
            </a:extLst>
          </p:cNvPr>
          <p:cNvSpPr txBox="1"/>
          <p:nvPr/>
        </p:nvSpPr>
        <p:spPr>
          <a:xfrm>
            <a:off x="7575907" y="3760110"/>
            <a:ext cx="15085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200" dirty="0">
                <a:latin typeface="KZ Rosa Marena" panose="02000000000000000000" pitchFamily="2" charset="0"/>
              </a:rPr>
              <a:t>қаласы.</a:t>
            </a:r>
            <a:endParaRPr lang="ru-RU" sz="2200" dirty="0">
              <a:latin typeface="KZ Rosa Marena" panose="02000000000000000000" pitchFamily="2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D15E549-CD18-4FB0-978C-6E8429CC0850}"/>
              </a:ext>
            </a:extLst>
          </p:cNvPr>
          <p:cNvSpPr txBox="1"/>
          <p:nvPr/>
        </p:nvSpPr>
        <p:spPr>
          <a:xfrm>
            <a:off x="10017849" y="6455507"/>
            <a:ext cx="21584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KZ Rosa Marena" panose="02000000000000000000" pitchFamily="2" charset="0"/>
              </a:rPr>
              <a:t>@</a:t>
            </a:r>
            <a:r>
              <a:rPr lang="en-US" sz="2800" dirty="0" err="1">
                <a:solidFill>
                  <a:schemeClr val="bg1"/>
                </a:solidFill>
                <a:latin typeface="KZ Rosa Marena" panose="02000000000000000000" pitchFamily="2" charset="0"/>
              </a:rPr>
              <a:t>uk.online_bilim</a:t>
            </a:r>
            <a:endParaRPr lang="ru-RU" sz="2800" dirty="0">
              <a:solidFill>
                <a:schemeClr val="bg1"/>
              </a:solidFill>
              <a:latin typeface="KZ Rosa Maren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452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38</Words>
  <Application>Microsoft Office PowerPoint</Application>
  <PresentationFormat>Широкоэкранный</PresentationFormat>
  <Paragraphs>16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KZ Rosa Marena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Админ</cp:lastModifiedBy>
  <cp:revision>3</cp:revision>
  <dcterms:created xsi:type="dcterms:W3CDTF">2024-01-06T14:55:13Z</dcterms:created>
  <dcterms:modified xsi:type="dcterms:W3CDTF">2024-01-06T15:05:27Z</dcterms:modified>
</cp:coreProperties>
</file>