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4CC"/>
    <a:srgbClr val="D1F1FF"/>
    <a:srgbClr val="C0D9E8"/>
    <a:srgbClr val="2598E5"/>
    <a:srgbClr val="4098EE"/>
    <a:srgbClr val="FF6C0A"/>
    <a:srgbClr val="FF760F"/>
    <a:srgbClr val="FFD218"/>
    <a:srgbClr val="A3C226"/>
    <a:srgbClr val="86D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66" d="100"/>
          <a:sy n="66" d="100"/>
        </p:scale>
        <p:origin x="-19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3449870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6809805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76702702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16290062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4108019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03192971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9599063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28273896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5045484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7970749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5943149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14044-680F-A94A-B693-851AEC554BB7}" type="datetimeFigureOut">
              <a:rPr lang="x-none" smtClean="0"/>
              <a:pPr/>
              <a:t>19.03.2024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E4877-7AB2-AC46-8741-390129575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72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8F0F248-45C5-3339-D836-CFD2767772DD}"/>
              </a:ext>
            </a:extLst>
          </p:cNvPr>
          <p:cNvGrpSpPr/>
          <p:nvPr/>
        </p:nvGrpSpPr>
        <p:grpSpPr>
          <a:xfrm>
            <a:off x="1426128" y="-785455"/>
            <a:ext cx="6094242" cy="7944397"/>
            <a:chOff x="1472428" y="-544010"/>
            <a:chExt cx="6094242" cy="794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A colorful ferris wheel with a star&#10;&#10;Description automatically generated">
              <a:extLst>
                <a:ext uri="{FF2B5EF4-FFF2-40B4-BE49-F238E27FC236}">
                  <a16:creationId xmlns:a16="http://schemas.microsoft.com/office/drawing/2014/main" xmlns="" id="{AAD2CA64-88FE-14BD-5FBB-596243BF2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765" y="-544010"/>
              <a:ext cx="5616688" cy="7944397"/>
            </a:xfrm>
            <a:prstGeom prst="ellipse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F1488A5-1F61-0857-3F54-32CD6B0EB64D}"/>
                </a:ext>
              </a:extLst>
            </p:cNvPr>
            <p:cNvGrpSpPr/>
            <p:nvPr/>
          </p:nvGrpSpPr>
          <p:grpSpPr>
            <a:xfrm rot="8968816">
              <a:off x="3704895" y="463517"/>
              <a:ext cx="1457118" cy="6001654"/>
              <a:chOff x="3976301" y="421134"/>
              <a:chExt cx="1457118" cy="600165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52A31E4-BC48-B266-B898-059C726EA120}"/>
                  </a:ext>
                </a:extLst>
              </p:cNvPr>
              <p:cNvSpPr txBox="1"/>
              <p:nvPr/>
            </p:nvSpPr>
            <p:spPr>
              <a:xfrm>
                <a:off x="4371465" y="6053456"/>
                <a:ext cx="106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1716</a:t>
                </a:r>
                <a:endParaRPr lang="x-none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FF41C33-8811-23F5-F33F-3ED5843D94B3}"/>
                  </a:ext>
                </a:extLst>
              </p:cNvPr>
              <p:cNvSpPr txBox="1"/>
              <p:nvPr/>
            </p:nvSpPr>
            <p:spPr>
              <a:xfrm rot="10800000">
                <a:off x="3976301" y="421134"/>
                <a:ext cx="801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1854</a:t>
                </a:r>
                <a:endParaRPr lang="x-none" b="1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4E6CB90E-8F90-8CFE-B1E9-57BDB77CB68A}"/>
                </a:ext>
              </a:extLst>
            </p:cNvPr>
            <p:cNvGrpSpPr/>
            <p:nvPr/>
          </p:nvGrpSpPr>
          <p:grpSpPr>
            <a:xfrm rot="10800000">
              <a:off x="4097439" y="299320"/>
              <a:ext cx="1006998" cy="6121911"/>
              <a:chOff x="4009429" y="399994"/>
              <a:chExt cx="1006998" cy="6121911"/>
            </a:xfrm>
          </p:grpSpPr>
          <p:sp>
            <p:nvSpPr>
              <p:cNvPr id="21" name="TextBox 20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9148C15F-237E-B29F-6D22-FAA0775A2DED}"/>
                  </a:ext>
                </a:extLst>
              </p:cNvPr>
              <p:cNvSpPr txBox="1"/>
              <p:nvPr/>
            </p:nvSpPr>
            <p:spPr>
              <a:xfrm>
                <a:off x="4139970" y="6152573"/>
                <a:ext cx="876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1640</a:t>
                </a:r>
                <a:endParaRPr lang="x-none" b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552B597-81A3-8FFE-39FF-A823A89B66D8}"/>
                  </a:ext>
                </a:extLst>
              </p:cNvPr>
              <p:cNvSpPr txBox="1"/>
              <p:nvPr/>
            </p:nvSpPr>
            <p:spPr>
              <a:xfrm rot="10800000">
                <a:off x="4009429" y="399994"/>
                <a:ext cx="76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1855</a:t>
                </a:r>
                <a:endParaRPr lang="x-none" b="1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BDFA346-281B-258F-6928-E90B9E94C0B5}"/>
                </a:ext>
              </a:extLst>
            </p:cNvPr>
            <p:cNvGrpSpPr/>
            <p:nvPr/>
          </p:nvGrpSpPr>
          <p:grpSpPr>
            <a:xfrm rot="7200146">
              <a:off x="3851157" y="464130"/>
              <a:ext cx="1288538" cy="6045995"/>
              <a:chOff x="4030261" y="397107"/>
              <a:chExt cx="1288538" cy="6045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668D383-710C-111B-4E56-48E49D6ACC9A}"/>
                  </a:ext>
                </a:extLst>
              </p:cNvPr>
              <p:cNvSpPr txBox="1"/>
              <p:nvPr/>
            </p:nvSpPr>
            <p:spPr>
              <a:xfrm>
                <a:off x="4366021" y="6073770"/>
                <a:ext cx="952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1717</a:t>
                </a:r>
                <a:endParaRPr lang="x-none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68AE6E5-6BD0-26C7-CF75-630A2F919CEC}"/>
                  </a:ext>
                </a:extLst>
              </p:cNvPr>
              <p:cNvSpPr txBox="1"/>
              <p:nvPr/>
            </p:nvSpPr>
            <p:spPr>
              <a:xfrm rot="10800000">
                <a:off x="4030261" y="397107"/>
                <a:ext cx="767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1846</a:t>
                </a:r>
                <a:endParaRPr lang="x-none" b="1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F78FCC0-D33B-D9BA-C29D-D9A47690C55A}"/>
                </a:ext>
              </a:extLst>
            </p:cNvPr>
            <p:cNvGrpSpPr/>
            <p:nvPr/>
          </p:nvGrpSpPr>
          <p:grpSpPr>
            <a:xfrm rot="3562797">
              <a:off x="4133928" y="370788"/>
              <a:ext cx="812986" cy="6052499"/>
              <a:chOff x="4166053" y="401434"/>
              <a:chExt cx="812986" cy="605249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615E345-1660-BE9C-4218-0E6CC552179D}"/>
                  </a:ext>
                </a:extLst>
              </p:cNvPr>
              <p:cNvSpPr txBox="1"/>
              <p:nvPr/>
            </p:nvSpPr>
            <p:spPr>
              <a:xfrm>
                <a:off x="4166053" y="6084601"/>
                <a:ext cx="812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1869</a:t>
                </a:r>
                <a:endParaRPr lang="x-none" b="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0AC06F6-85AD-B63C-39F3-A99D862B6F81}"/>
                  </a:ext>
                </a:extLst>
              </p:cNvPr>
              <p:cNvSpPr txBox="1"/>
              <p:nvPr/>
            </p:nvSpPr>
            <p:spPr>
              <a:xfrm rot="10800000">
                <a:off x="4178916" y="401434"/>
                <a:ext cx="747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1861</a:t>
                </a:r>
                <a:endParaRPr lang="x-none" b="1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57E0B89-A113-3017-3ADC-3B423EC21E14}"/>
                </a:ext>
              </a:extLst>
            </p:cNvPr>
            <p:cNvGrpSpPr/>
            <p:nvPr/>
          </p:nvGrpSpPr>
          <p:grpSpPr>
            <a:xfrm rot="1792649">
              <a:off x="4078292" y="391560"/>
              <a:ext cx="903216" cy="5994222"/>
              <a:chOff x="4106590" y="428568"/>
              <a:chExt cx="903216" cy="59942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9116560-378A-4380-A00C-8071201ECF5C}"/>
                  </a:ext>
                </a:extLst>
              </p:cNvPr>
              <p:cNvSpPr txBox="1"/>
              <p:nvPr/>
            </p:nvSpPr>
            <p:spPr>
              <a:xfrm>
                <a:off x="4146791" y="6053458"/>
                <a:ext cx="863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1866</a:t>
                </a:r>
                <a:endParaRPr lang="x-none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4364F1C-57A6-EC6D-6634-2BEB20DC1B01}"/>
                  </a:ext>
                </a:extLst>
              </p:cNvPr>
              <p:cNvSpPr txBox="1"/>
              <p:nvPr/>
            </p:nvSpPr>
            <p:spPr>
              <a:xfrm rot="10800000">
                <a:off x="4106590" y="428568"/>
                <a:ext cx="871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1832</a:t>
                </a:r>
                <a:endParaRPr lang="x-none" b="1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C32B4E28-771A-94C9-0A86-34098AE6289B}"/>
                </a:ext>
              </a:extLst>
            </p:cNvPr>
            <p:cNvGrpSpPr/>
            <p:nvPr/>
          </p:nvGrpSpPr>
          <p:grpSpPr>
            <a:xfrm rot="5400000">
              <a:off x="4128816" y="377438"/>
              <a:ext cx="838985" cy="6007101"/>
              <a:chOff x="4139998" y="415691"/>
              <a:chExt cx="838985" cy="600710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323C86C-3B06-02EF-BFCE-6523145917D2}"/>
                  </a:ext>
                </a:extLst>
              </p:cNvPr>
              <p:cNvSpPr txBox="1"/>
              <p:nvPr/>
            </p:nvSpPr>
            <p:spPr>
              <a:xfrm>
                <a:off x="4214600" y="6053460"/>
                <a:ext cx="764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1815</a:t>
                </a:r>
                <a:endParaRPr lang="x-none" b="1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889825D-FF4C-1FD5-00FF-5FFEE2B6943E}"/>
                  </a:ext>
                </a:extLst>
              </p:cNvPr>
              <p:cNvSpPr txBox="1"/>
              <p:nvPr/>
            </p:nvSpPr>
            <p:spPr>
              <a:xfrm rot="10800000">
                <a:off x="4139998" y="415691"/>
                <a:ext cx="810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1827</a:t>
                </a:r>
                <a:endParaRPr lang="x-none" b="1" dirty="0"/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8AC420B-E7AF-404F-B5C7-E0BE7EFE192F}"/>
              </a:ext>
            </a:extLst>
          </p:cNvPr>
          <p:cNvSpPr/>
          <p:nvPr/>
        </p:nvSpPr>
        <p:spPr>
          <a:xfrm>
            <a:off x="3727049" y="6215057"/>
            <a:ext cx="1847025" cy="49247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KZ Andantino script" pitchFamily="2" charset="0"/>
              </a:rPr>
              <a:t>Айналдыру</a:t>
            </a:r>
            <a:endParaRPr lang="x-none" sz="2400" b="1" dirty="0">
              <a:latin typeface="KZ Andantino script" pitchFamily="2" charset="0"/>
            </a:endParaRPr>
          </a:p>
        </p:txBody>
      </p:sp>
      <p:pic>
        <p:nvPicPr>
          <p:cNvPr id="32" name="Рисунок 31" descr="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209223"/>
            <a:ext cx="2407534" cy="3475157"/>
          </a:xfrm>
          <a:prstGeom prst="rect">
            <a:avLst/>
          </a:prstGeom>
        </p:spPr>
      </p:pic>
      <p:pic>
        <p:nvPicPr>
          <p:cNvPr id="33" name="Рисунок 32" descr="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362" y="3819174"/>
            <a:ext cx="1943534" cy="2748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Z Andantino script" pitchFamily="2" charset="0"/>
              </a:rPr>
              <a:t>@</a:t>
            </a:r>
            <a:r>
              <a:rPr lang="en-US" dirty="0" err="1" smtClean="0">
                <a:latin typeface="KZ Andantino script" pitchFamily="2" charset="0"/>
              </a:rPr>
              <a:t>uk.online_bilim</a:t>
            </a:r>
            <a:endParaRPr lang="ru-RU" dirty="0"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5714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15</Words>
  <Application>Microsoft Office PowerPoint</Application>
  <PresentationFormat>Экран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Morozov</dc:creator>
  <cp:lastModifiedBy>ASUS</cp:lastModifiedBy>
  <cp:revision>15</cp:revision>
  <dcterms:created xsi:type="dcterms:W3CDTF">2024-03-02T12:36:11Z</dcterms:created>
  <dcterms:modified xsi:type="dcterms:W3CDTF">2024-03-19T15:25:20Z</dcterms:modified>
</cp:coreProperties>
</file>