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>
      <p:cViewPr varScale="1">
        <p:scale>
          <a:sx n="72" d="100"/>
          <a:sy n="72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44CBC4-AEEB-4C44-BB91-727BBABF8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10" b="89914" l="6095" r="89842">
                        <a14:foregroundMark x1="43341" y1="27666" x2="20767" y2="58501"/>
                        <a14:foregroundMark x1="20767" y1="58501" x2="42438" y2="65994"/>
                        <a14:foregroundMark x1="42438" y1="65994" x2="44018" y2="65418"/>
                        <a14:foregroundMark x1="52596" y1="10086" x2="81490" y2="40922"/>
                        <a14:foregroundMark x1="81490" y1="40922" x2="86907" y2="55331"/>
                        <a14:foregroundMark x1="86907" y1="55331" x2="88262" y2="72911"/>
                        <a14:foregroundMark x1="88262" y1="72911" x2="62077" y2="78674"/>
                        <a14:foregroundMark x1="62077" y1="78674" x2="15124" y2="73487"/>
                        <a14:foregroundMark x1="15124" y1="73487" x2="9255" y2="55908"/>
                        <a14:foregroundMark x1="9255" y1="55908" x2="11287" y2="41499"/>
                        <a14:foregroundMark x1="11287" y1="41499" x2="41309" y2="11527"/>
                        <a14:foregroundMark x1="41309" y1="11527" x2="55982" y2="24207"/>
                        <a14:foregroundMark x1="55982" y1="24207" x2="67043" y2="53314"/>
                        <a14:foregroundMark x1="67043" y1="53314" x2="68172" y2="68012"/>
                        <a14:foregroundMark x1="68172" y1="68012" x2="56659" y2="66571"/>
                        <a14:foregroundMark x1="56659" y1="66571" x2="40858" y2="58790"/>
                        <a14:foregroundMark x1="40858" y1="58790" x2="23251" y2="57349"/>
                        <a14:foregroundMark x1="23251" y1="57349" x2="36569" y2="38329"/>
                        <a14:foregroundMark x1="36569" y1="38329" x2="42438" y2="34006"/>
                        <a14:foregroundMark x1="51242" y1="33429" x2="51242" y2="52738"/>
                        <a14:foregroundMark x1="51242" y1="52738" x2="46727" y2="27666"/>
                        <a14:foregroundMark x1="46727" y1="27666" x2="35666" y2="25937"/>
                        <a14:foregroundMark x1="42438" y1="20173" x2="36117" y2="38617"/>
                        <a14:foregroundMark x1="36117" y1="38617" x2="24605" y2="51585"/>
                        <a14:foregroundMark x1="24605" y1="51585" x2="13318" y2="55043"/>
                        <a14:foregroundMark x1="13318" y1="55043" x2="6095" y2="78963"/>
                        <a14:foregroundMark x1="33409" y1="27089" x2="39729" y2="48991"/>
                        <a14:foregroundMark x1="39729" y1="48991" x2="41084" y2="51009"/>
                        <a14:foregroundMark x1="47630" y1="18732" x2="53273" y2="30548"/>
                        <a14:foregroundMark x1="64334" y1="38617" x2="76749" y2="64553"/>
                        <a14:foregroundMark x1="83973" y1="50432" x2="83747" y2="70029"/>
                        <a14:foregroundMark x1="83747" y1="70029" x2="81038" y2="74928"/>
                        <a14:foregroundMark x1="78555" y1="69164" x2="67946" y2="70893"/>
                        <a14:foregroundMark x1="21670" y1="70029" x2="33409" y2="69741"/>
                        <a14:foregroundMark x1="25959" y1="34294" x2="36343" y2="39769"/>
                        <a14:foregroundMark x1="55305" y1="50144" x2="64108" y2="51873"/>
                        <a14:foregroundMark x1="72235" y1="47262" x2="81264" y2="54755"/>
                        <a14:foregroundMark x1="60271" y1="38905" x2="60722" y2="50432"/>
                        <a14:foregroundMark x1="30700" y1="53602" x2="22799" y2="66282"/>
                        <a14:foregroundMark x1="22799" y1="66282" x2="15350" y2="72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45" y="2911563"/>
            <a:ext cx="3077164" cy="241032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05AC900-E8B8-4256-BE8C-A492C9D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33" b="89888" l="9943" r="89866">
                        <a14:foregroundMark x1="52008" y1="3933" x2="58126" y2="15730"/>
                        <a14:foregroundMark x1="58126" y1="15730" x2="60229" y2="17697"/>
                        <a14:foregroundMark x1="54493" y1="6461" x2="56405" y2="7022"/>
                        <a14:foregroundMark x1="30019" y1="72472" x2="32696" y2="80899"/>
                        <a14:foregroundMark x1="63480" y1="83427" x2="56405" y2="73596"/>
                        <a14:foregroundMark x1="56405" y1="73596" x2="55449" y2="71348"/>
                        <a14:foregroundMark x1="47992" y1="6461" x2="50478" y2="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9" y="3519674"/>
            <a:ext cx="4843704" cy="329705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95" y="5793335"/>
            <a:ext cx="1472186" cy="1599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08" y="5748438"/>
            <a:ext cx="1543049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00" y="5715007"/>
            <a:ext cx="1472187" cy="1599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0" b="99738" l="5435" r="90000">
                        <a14:foregroundMark x1="5543" y1="30253" x2="39348" y2="35571"/>
                        <a14:foregroundMark x1="39348" y1="35571" x2="49130" y2="59721"/>
                        <a14:foregroundMark x1="49130" y1="59721" x2="69457" y2="77071"/>
                        <a14:foregroundMark x1="32065" y1="8370" x2="32065" y2="8370"/>
                        <a14:foregroundMark x1="88587" y1="25894" x2="96957" y2="55187"/>
                        <a14:foregroundMark x1="96957" y1="55187" x2="80000" y2="77245"/>
                        <a14:foregroundMark x1="80000" y1="77245" x2="78478" y2="93200"/>
                        <a14:foregroundMark x1="48063" y1="98167" x2="50217" y2="99738"/>
                        <a14:foregroundMark x1="43286" y1="94682" x2="46248" y2="96842"/>
                        <a14:foregroundMark x1="20217" y1="77855" x2="43286" y2="94682"/>
                        <a14:foregroundMark x1="50217" y1="99738" x2="50217" y2="99738"/>
                        <a14:foregroundMark x1="61196" y1="99041" x2="61196" y2="99041"/>
                        <a14:foregroundMark x1="64891" y1="95379" x2="89457" y2="95379"/>
                        <a14:foregroundMark x1="59348" y1="95379" x2="58478" y2="97559"/>
                        <a14:backgroundMark x1="67806" y1="96630" x2="74891" y2="98344"/>
                        <a14:backgroundMark x1="47500" y1="91718" x2="64528" y2="95837"/>
                        <a14:backgroundMark x1="43913" y1="94682" x2="43913" y2="94682"/>
                        <a14:backgroundMark x1="57671" y1="94963" x2="65761" y2="93200"/>
                        <a14:backgroundMark x1="45761" y1="97559" x2="57564" y2="94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825812" y="5716198"/>
            <a:ext cx="1472186" cy="1599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51" y="5481461"/>
            <a:ext cx="1598551" cy="2336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548139"/>
            <a:ext cx="1472187" cy="2152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8" y="5551543"/>
            <a:ext cx="1619048" cy="23667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364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462267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224267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1538467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2300467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5" b="96583" l="5435" r="92935">
                        <a14:foregroundMark x1="74002" y1="89829" x2="76087" y2="93850"/>
                        <a14:foregroundMark x1="73370" y1="88610" x2="73883" y2="89599"/>
                        <a14:foregroundMark x1="92935" y1="45330" x2="92935" y2="58542"/>
                        <a14:foregroundMark x1="6522" y1="74032" x2="6522" y2="74032"/>
                        <a14:foregroundMark x1="5978" y1="19590" x2="5978" y2="19590"/>
                        <a14:foregroundMark x1="47283" y1="96583" x2="47283" y2="96583"/>
                        <a14:foregroundMark x1="40761" y1="52164" x2="37500" y2="52847"/>
                        <a14:foregroundMark x1="71196" y1="47153" x2="80435" y2="49431"/>
                        <a14:foregroundMark x1="86957" y1="54442" x2="82065" y2="54670"/>
                        <a14:foregroundMark x1="60870" y1="56948" x2="52717" y2="56264"/>
                        <a14:foregroundMark x1="84239" y1="49886" x2="84783" y2="51025"/>
                        <a14:foregroundMark x1="47826" y1="51253" x2="55978" y2="52392"/>
                        <a14:backgroundMark x1="46196" y1="89749" x2="45109" y2="87472"/>
                        <a14:backgroundMark x1="65217" y1="88610" x2="58696" y2="98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3128701"/>
            <a:ext cx="757256" cy="180671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8" y="5815073"/>
            <a:ext cx="1306598" cy="872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4" y="5557659"/>
            <a:ext cx="1610680" cy="23545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57502" y="562833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464224" y="6070291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131801" y="6052627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735206" y="6070291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" action="ppaction://hlinkshowjump?jump=nextslide"/>
          </p:cNvPr>
          <p:cNvSpPr/>
          <p:nvPr/>
        </p:nvSpPr>
        <p:spPr>
          <a:xfrm>
            <a:off x="7839808" y="2794782"/>
            <a:ext cx="1194582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94466" y="5635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9376" y="563228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95231" y="563228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C 0.00313 -0.04653 0.00694 -0.09236 0.0566 -0.11852 C 0.10625 -0.14467 0.23316 -0.14583 0.29809 -0.15787 C 0.36267 -0.1699 0.42708 -0.17268 0.44479 -0.19166 C 0.4625 -0.21065 0.41406 -0.26458 0.4033 -0.27222 C 0.39236 -0.27893 0.38594 -0.25833 0.37969 -0.23657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32" grpId="0"/>
      <p:bldP spid="34" grpId="0" animBg="1"/>
      <p:bldP spid="35" grpId="0" animBg="1"/>
      <p:bldP spid="36" grpId="0" animBg="1"/>
      <p:bldP spid="37" grpId="0" animBg="1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44CBC4-AEEB-4C44-BB91-727BBABF8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10" b="89914" l="6095" r="89842">
                        <a14:foregroundMark x1="43341" y1="27666" x2="20767" y2="58501"/>
                        <a14:foregroundMark x1="20767" y1="58501" x2="42438" y2="65994"/>
                        <a14:foregroundMark x1="42438" y1="65994" x2="44018" y2="65418"/>
                        <a14:foregroundMark x1="52596" y1="10086" x2="81490" y2="40922"/>
                        <a14:foregroundMark x1="81490" y1="40922" x2="86907" y2="55331"/>
                        <a14:foregroundMark x1="86907" y1="55331" x2="88262" y2="72911"/>
                        <a14:foregroundMark x1="88262" y1="72911" x2="62077" y2="78674"/>
                        <a14:foregroundMark x1="62077" y1="78674" x2="15124" y2="73487"/>
                        <a14:foregroundMark x1="15124" y1="73487" x2="9255" y2="55908"/>
                        <a14:foregroundMark x1="9255" y1="55908" x2="11287" y2="41499"/>
                        <a14:foregroundMark x1="11287" y1="41499" x2="41309" y2="11527"/>
                        <a14:foregroundMark x1="41309" y1="11527" x2="55982" y2="24207"/>
                        <a14:foregroundMark x1="55982" y1="24207" x2="67043" y2="53314"/>
                        <a14:foregroundMark x1="67043" y1="53314" x2="68172" y2="68012"/>
                        <a14:foregroundMark x1="68172" y1="68012" x2="56659" y2="66571"/>
                        <a14:foregroundMark x1="56659" y1="66571" x2="40858" y2="58790"/>
                        <a14:foregroundMark x1="40858" y1="58790" x2="23251" y2="57349"/>
                        <a14:foregroundMark x1="23251" y1="57349" x2="36569" y2="38329"/>
                        <a14:foregroundMark x1="36569" y1="38329" x2="42438" y2="34006"/>
                        <a14:foregroundMark x1="51242" y1="33429" x2="51242" y2="52738"/>
                        <a14:foregroundMark x1="51242" y1="52738" x2="46727" y2="27666"/>
                        <a14:foregroundMark x1="46727" y1="27666" x2="35666" y2="25937"/>
                        <a14:foregroundMark x1="42438" y1="20173" x2="36117" y2="38617"/>
                        <a14:foregroundMark x1="36117" y1="38617" x2="24605" y2="51585"/>
                        <a14:foregroundMark x1="24605" y1="51585" x2="13318" y2="55043"/>
                        <a14:foregroundMark x1="13318" y1="55043" x2="6095" y2="78963"/>
                        <a14:foregroundMark x1="33409" y1="27089" x2="39729" y2="48991"/>
                        <a14:foregroundMark x1="39729" y1="48991" x2="41084" y2="51009"/>
                        <a14:foregroundMark x1="47630" y1="18732" x2="53273" y2="30548"/>
                        <a14:foregroundMark x1="64334" y1="38617" x2="76749" y2="64553"/>
                        <a14:foregroundMark x1="83973" y1="50432" x2="83747" y2="70029"/>
                        <a14:foregroundMark x1="83747" y1="70029" x2="81038" y2="74928"/>
                        <a14:foregroundMark x1="78555" y1="69164" x2="67946" y2="70893"/>
                        <a14:foregroundMark x1="21670" y1="70029" x2="33409" y2="69741"/>
                        <a14:foregroundMark x1="25959" y1="34294" x2="36343" y2="39769"/>
                        <a14:foregroundMark x1="55305" y1="50144" x2="64108" y2="51873"/>
                        <a14:foregroundMark x1="72235" y1="47262" x2="81264" y2="54755"/>
                        <a14:foregroundMark x1="60271" y1="38905" x2="60722" y2="50432"/>
                        <a14:foregroundMark x1="30700" y1="53602" x2="22799" y2="66282"/>
                        <a14:foregroundMark x1="22799" y1="66282" x2="15350" y2="72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45" y="2911563"/>
            <a:ext cx="3077164" cy="241032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05AC900-E8B8-4256-BE8C-A492C9D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33" b="89888" l="9943" r="89866">
                        <a14:foregroundMark x1="52008" y1="3933" x2="58126" y2="15730"/>
                        <a14:foregroundMark x1="58126" y1="15730" x2="60229" y2="17697"/>
                        <a14:foregroundMark x1="54493" y1="6461" x2="56405" y2="7022"/>
                        <a14:foregroundMark x1="30019" y1="72472" x2="32696" y2="80899"/>
                        <a14:foregroundMark x1="63480" y1="83427" x2="56405" y2="73596"/>
                        <a14:foregroundMark x1="56405" y1="73596" x2="55449" y2="71348"/>
                        <a14:foregroundMark x1="47992" y1="6461" x2="50478" y2="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9" y="3519674"/>
            <a:ext cx="4843704" cy="329705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7" y="5715007"/>
            <a:ext cx="1472186" cy="1599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08" y="5748438"/>
            <a:ext cx="1543049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00" y="5715007"/>
            <a:ext cx="1472187" cy="1599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51" y="5481461"/>
            <a:ext cx="1598551" cy="2336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548139"/>
            <a:ext cx="1472187" cy="2152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0" y="5473215"/>
            <a:ext cx="1619048" cy="23667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364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462267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224267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1538467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2300467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5" b="96583" l="5435" r="92935">
                        <a14:foregroundMark x1="74002" y1="89829" x2="76087" y2="93850"/>
                        <a14:foregroundMark x1="73370" y1="88610" x2="73883" y2="89599"/>
                        <a14:foregroundMark x1="92935" y1="45330" x2="92935" y2="58542"/>
                        <a14:foregroundMark x1="6522" y1="74032" x2="6522" y2="74032"/>
                        <a14:foregroundMark x1="5978" y1="19590" x2="5978" y2="19590"/>
                        <a14:foregroundMark x1="47283" y1="96583" x2="47283" y2="96583"/>
                        <a14:foregroundMark x1="40761" y1="52164" x2="37500" y2="52847"/>
                        <a14:foregroundMark x1="71196" y1="47153" x2="80435" y2="49431"/>
                        <a14:foregroundMark x1="86957" y1="54442" x2="82065" y2="54670"/>
                        <a14:foregroundMark x1="60870" y1="56948" x2="52717" y2="56264"/>
                        <a14:foregroundMark x1="84239" y1="49886" x2="84783" y2="51025"/>
                        <a14:foregroundMark x1="47826" y1="51253" x2="55978" y2="52392"/>
                        <a14:backgroundMark x1="46196" y1="89749" x2="45109" y2="87472"/>
                        <a14:backgroundMark x1="65217" y1="88610" x2="58696" y2="98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3128701"/>
            <a:ext cx="757256" cy="180671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34" name="Rounded Rectangle 33"/>
          <p:cNvSpPr/>
          <p:nvPr/>
        </p:nvSpPr>
        <p:spPr>
          <a:xfrm>
            <a:off x="312972" y="5970794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157157" y="5952786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762861" y="5964059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" action="ppaction://hlinkshowjump?jump=nextslide"/>
          </p:cNvPr>
          <p:cNvSpPr/>
          <p:nvPr/>
        </p:nvSpPr>
        <p:spPr>
          <a:xfrm>
            <a:off x="7839808" y="2794782"/>
            <a:ext cx="1194582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6881" y="563802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kk-KZ" sz="4000" dirty="0">
                <a:solidFill>
                  <a:srgbClr val="FFFF00"/>
                </a:solidFill>
              </a:rPr>
              <a:t>А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0592" y="557622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95231" y="563228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0AA6B067-5367-4D97-85A2-8C46AF70670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370" b="99738" l="5435" r="90000">
                        <a14:foregroundMark x1="5543" y1="30253" x2="39348" y2="35571"/>
                        <a14:foregroundMark x1="39348" y1="35571" x2="49130" y2="59721"/>
                        <a14:foregroundMark x1="49130" y1="59721" x2="69457" y2="77071"/>
                        <a14:foregroundMark x1="32065" y1="8370" x2="32065" y2="8370"/>
                        <a14:foregroundMark x1="88587" y1="25894" x2="96957" y2="55187"/>
                        <a14:foregroundMark x1="96957" y1="55187" x2="80000" y2="77245"/>
                        <a14:foregroundMark x1="80000" y1="77245" x2="78478" y2="93200"/>
                        <a14:foregroundMark x1="48063" y1="98167" x2="50217" y2="99738"/>
                        <a14:foregroundMark x1="43286" y1="94682" x2="46248" y2="96842"/>
                        <a14:foregroundMark x1="20217" y1="77855" x2="43286" y2="94682"/>
                        <a14:foregroundMark x1="50217" y1="99738" x2="50217" y2="99738"/>
                        <a14:foregroundMark x1="61196" y1="99041" x2="61196" y2="99041"/>
                        <a14:foregroundMark x1="64891" y1="95379" x2="89457" y2="95379"/>
                        <a14:foregroundMark x1="59348" y1="95379" x2="58478" y2="97559"/>
                        <a14:backgroundMark x1="67806" y1="96630" x2="74891" y2="98344"/>
                        <a14:backgroundMark x1="47500" y1="91718" x2="64528" y2="95837"/>
                        <a14:backgroundMark x1="43913" y1="94682" x2="43913" y2="94682"/>
                        <a14:backgroundMark x1="57671" y1="94963" x2="65761" y2="93200"/>
                        <a14:backgroundMark x1="45761" y1="97559" x2="57564" y2="94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2132167" y="5734759"/>
            <a:ext cx="1472186" cy="1599650"/>
          </a:xfrm>
          <a:prstGeom prst="rect">
            <a:avLst/>
          </a:prstGeom>
        </p:spPr>
      </p:pic>
      <p:pic>
        <p:nvPicPr>
          <p:cNvPr id="33" name="Picture 30">
            <a:extLst>
              <a:ext uri="{FF2B5EF4-FFF2-40B4-BE49-F238E27FC236}">
                <a16:creationId xmlns:a16="http://schemas.microsoft.com/office/drawing/2014/main" id="{98680B12-25D9-4ED3-86E3-1057AC0667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93" y="5833634"/>
            <a:ext cx="1306598" cy="872033"/>
          </a:xfrm>
          <a:prstGeom prst="rect">
            <a:avLst/>
          </a:prstGeom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5C6A9F31-1D91-4A6B-916C-851770F661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29" y="5576220"/>
            <a:ext cx="1610680" cy="235452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EB8A693-ACBB-4BD4-8A1F-4EAF4B95C796}"/>
              </a:ext>
            </a:extLst>
          </p:cNvPr>
          <p:cNvSpPr txBox="1"/>
          <p:nvPr/>
        </p:nvSpPr>
        <p:spPr>
          <a:xfrm>
            <a:off x="2335692" y="5733568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</a:t>
            </a:r>
            <a:r>
              <a:rPr lang="kk-KZ" sz="4000" dirty="0">
                <a:solidFill>
                  <a:srgbClr val="FFFF00"/>
                </a:solidFill>
              </a:rPr>
              <a:t>В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0.00313 -0.04699 0.00695 -0.09259 0.05643 -0.11875 C 0.1059 -0.14491 0.23281 -0.14606 0.29775 -0.1581 C 0.36233 -0.17014 0.42674 -0.17268 0.44445 -0.19167 C 0.46215 -0.21088 0.41372 -0.26458 0.40295 -0.27222 C 0.39202 -0.27917 0.1915 -0.26042 0.18525 -0.23866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  <p:bldP spid="35" grpId="0" animBg="1"/>
      <p:bldP spid="36" grpId="0" animBg="1"/>
      <p:bldP spid="37" grpId="0" animBg="1"/>
      <p:bldP spid="19" grpId="0"/>
      <p:bldP spid="20" grpId="0"/>
      <p:bldP spid="21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44CBC4-AEEB-4C44-BB91-727BBABF8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10" b="89914" l="6095" r="89842">
                        <a14:foregroundMark x1="43341" y1="27666" x2="20767" y2="58501"/>
                        <a14:foregroundMark x1="20767" y1="58501" x2="42438" y2="65994"/>
                        <a14:foregroundMark x1="42438" y1="65994" x2="44018" y2="65418"/>
                        <a14:foregroundMark x1="52596" y1="10086" x2="81490" y2="40922"/>
                        <a14:foregroundMark x1="81490" y1="40922" x2="86907" y2="55331"/>
                        <a14:foregroundMark x1="86907" y1="55331" x2="88262" y2="72911"/>
                        <a14:foregroundMark x1="88262" y1="72911" x2="62077" y2="78674"/>
                        <a14:foregroundMark x1="62077" y1="78674" x2="15124" y2="73487"/>
                        <a14:foregroundMark x1="15124" y1="73487" x2="9255" y2="55908"/>
                        <a14:foregroundMark x1="9255" y1="55908" x2="11287" y2="41499"/>
                        <a14:foregroundMark x1="11287" y1="41499" x2="41309" y2="11527"/>
                        <a14:foregroundMark x1="41309" y1="11527" x2="55982" y2="24207"/>
                        <a14:foregroundMark x1="55982" y1="24207" x2="67043" y2="53314"/>
                        <a14:foregroundMark x1="67043" y1="53314" x2="68172" y2="68012"/>
                        <a14:foregroundMark x1="68172" y1="68012" x2="56659" y2="66571"/>
                        <a14:foregroundMark x1="56659" y1="66571" x2="40858" y2="58790"/>
                        <a14:foregroundMark x1="40858" y1="58790" x2="23251" y2="57349"/>
                        <a14:foregroundMark x1="23251" y1="57349" x2="36569" y2="38329"/>
                        <a14:foregroundMark x1="36569" y1="38329" x2="42438" y2="34006"/>
                        <a14:foregroundMark x1="51242" y1="33429" x2="51242" y2="52738"/>
                        <a14:foregroundMark x1="51242" y1="52738" x2="46727" y2="27666"/>
                        <a14:foregroundMark x1="46727" y1="27666" x2="35666" y2="25937"/>
                        <a14:foregroundMark x1="42438" y1="20173" x2="36117" y2="38617"/>
                        <a14:foregroundMark x1="36117" y1="38617" x2="24605" y2="51585"/>
                        <a14:foregroundMark x1="24605" y1="51585" x2="13318" y2="55043"/>
                        <a14:foregroundMark x1="13318" y1="55043" x2="6095" y2="78963"/>
                        <a14:foregroundMark x1="33409" y1="27089" x2="39729" y2="48991"/>
                        <a14:foregroundMark x1="39729" y1="48991" x2="41084" y2="51009"/>
                        <a14:foregroundMark x1="47630" y1="18732" x2="53273" y2="30548"/>
                        <a14:foregroundMark x1="64334" y1="38617" x2="76749" y2="64553"/>
                        <a14:foregroundMark x1="83973" y1="50432" x2="83747" y2="70029"/>
                        <a14:foregroundMark x1="83747" y1="70029" x2="81038" y2="74928"/>
                        <a14:foregroundMark x1="78555" y1="69164" x2="67946" y2="70893"/>
                        <a14:foregroundMark x1="21670" y1="70029" x2="33409" y2="69741"/>
                        <a14:foregroundMark x1="25959" y1="34294" x2="36343" y2="39769"/>
                        <a14:foregroundMark x1="55305" y1="50144" x2="64108" y2="51873"/>
                        <a14:foregroundMark x1="72235" y1="47262" x2="81264" y2="54755"/>
                        <a14:foregroundMark x1="60271" y1="38905" x2="60722" y2="50432"/>
                        <a14:foregroundMark x1="30700" y1="53602" x2="22799" y2="66282"/>
                        <a14:foregroundMark x1="22799" y1="66282" x2="15350" y2="72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45" y="2911563"/>
            <a:ext cx="3077164" cy="241032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05AC900-E8B8-4256-BE8C-A492C9D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33" b="89888" l="9943" r="89866">
                        <a14:foregroundMark x1="52008" y1="3933" x2="58126" y2="15730"/>
                        <a14:foregroundMark x1="58126" y1="15730" x2="60229" y2="17697"/>
                        <a14:foregroundMark x1="54493" y1="6461" x2="56405" y2="7022"/>
                        <a14:foregroundMark x1="30019" y1="72472" x2="32696" y2="80899"/>
                        <a14:foregroundMark x1="63480" y1="83427" x2="56405" y2="73596"/>
                        <a14:foregroundMark x1="56405" y1="73596" x2="55449" y2="71348"/>
                        <a14:foregroundMark x1="47992" y1="6461" x2="50478" y2="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9" y="3519674"/>
            <a:ext cx="4843704" cy="329705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" y="5720984"/>
            <a:ext cx="1472186" cy="1599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05" y="5676087"/>
            <a:ext cx="1543049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97" y="5642656"/>
            <a:ext cx="1472187" cy="1599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48" y="5409110"/>
            <a:ext cx="1598551" cy="2336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97" y="5475788"/>
            <a:ext cx="1472187" cy="2152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35" y="5479192"/>
            <a:ext cx="1619048" cy="23667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364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462267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224267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1538467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2300467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5" b="96583" l="5435" r="92935">
                        <a14:foregroundMark x1="74002" y1="89829" x2="76087" y2="93850"/>
                        <a14:foregroundMark x1="73370" y1="88610" x2="73883" y2="89599"/>
                        <a14:foregroundMark x1="92935" y1="45330" x2="92935" y2="58542"/>
                        <a14:foregroundMark x1="6522" y1="74032" x2="6522" y2="74032"/>
                        <a14:foregroundMark x1="5978" y1="19590" x2="5978" y2="19590"/>
                        <a14:foregroundMark x1="47283" y1="96583" x2="47283" y2="96583"/>
                        <a14:foregroundMark x1="40761" y1="52164" x2="37500" y2="52847"/>
                        <a14:foregroundMark x1="71196" y1="47153" x2="80435" y2="49431"/>
                        <a14:foregroundMark x1="86957" y1="54442" x2="82065" y2="54670"/>
                        <a14:foregroundMark x1="60870" y1="56948" x2="52717" y2="56264"/>
                        <a14:foregroundMark x1="84239" y1="49886" x2="84783" y2="51025"/>
                        <a14:foregroundMark x1="47826" y1="51253" x2="55978" y2="52392"/>
                        <a14:backgroundMark x1="46196" y1="89749" x2="45109" y2="87472"/>
                        <a14:backgroundMark x1="65217" y1="88610" x2="58696" y2="98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3128701"/>
            <a:ext cx="757256" cy="180671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34" name="Rounded Rectangle 33"/>
          <p:cNvSpPr/>
          <p:nvPr/>
        </p:nvSpPr>
        <p:spPr>
          <a:xfrm>
            <a:off x="363412" y="5840074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018915" y="587763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635158" y="5891708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" action="ppaction://hlinkshowjump?jump=nextslide"/>
          </p:cNvPr>
          <p:cNvSpPr/>
          <p:nvPr/>
        </p:nvSpPr>
        <p:spPr>
          <a:xfrm>
            <a:off x="7839808" y="2794782"/>
            <a:ext cx="1194582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5766" y="5572432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889" y="550386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67528" y="555992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EA35A196-6B50-4DCD-B7F9-345054C1A79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370" b="99738" l="5435" r="90000">
                        <a14:foregroundMark x1="5543" y1="30253" x2="39348" y2="35571"/>
                        <a14:foregroundMark x1="39348" y1="35571" x2="49130" y2="59721"/>
                        <a14:foregroundMark x1="49130" y1="59721" x2="69457" y2="77071"/>
                        <a14:foregroundMark x1="32065" y1="8370" x2="32065" y2="8370"/>
                        <a14:foregroundMark x1="88587" y1="25894" x2="96957" y2="55187"/>
                        <a14:foregroundMark x1="96957" y1="55187" x2="80000" y2="77245"/>
                        <a14:foregroundMark x1="80000" y1="77245" x2="78478" y2="93200"/>
                        <a14:foregroundMark x1="48063" y1="98167" x2="50217" y2="99738"/>
                        <a14:foregroundMark x1="43286" y1="94682" x2="46248" y2="96842"/>
                        <a14:foregroundMark x1="20217" y1="77855" x2="43286" y2="94682"/>
                        <a14:foregroundMark x1="50217" y1="99738" x2="50217" y2="99738"/>
                        <a14:foregroundMark x1="61196" y1="99041" x2="61196" y2="99041"/>
                        <a14:foregroundMark x1="64891" y1="95379" x2="89457" y2="95379"/>
                        <a14:foregroundMark x1="59348" y1="95379" x2="58478" y2="97559"/>
                        <a14:backgroundMark x1="67806" y1="96630" x2="74891" y2="98344"/>
                        <a14:backgroundMark x1="47500" y1="91718" x2="64528" y2="95837"/>
                        <a14:backgroundMark x1="43913" y1="94682" x2="43913" y2="94682"/>
                        <a14:backgroundMark x1="57671" y1="94963" x2="65761" y2="93200"/>
                        <a14:backgroundMark x1="45761" y1="97559" x2="57564" y2="94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5123049" y="5684586"/>
            <a:ext cx="1472186" cy="1599650"/>
          </a:xfrm>
          <a:prstGeom prst="rect">
            <a:avLst/>
          </a:prstGeom>
        </p:spPr>
      </p:pic>
      <p:pic>
        <p:nvPicPr>
          <p:cNvPr id="33" name="Picture 30">
            <a:extLst>
              <a:ext uri="{FF2B5EF4-FFF2-40B4-BE49-F238E27FC236}">
                <a16:creationId xmlns:a16="http://schemas.microsoft.com/office/drawing/2014/main" id="{992C06ED-30EF-4B3E-8585-790646382C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75" y="5783461"/>
            <a:ext cx="1306598" cy="872033"/>
          </a:xfrm>
          <a:prstGeom prst="rect">
            <a:avLst/>
          </a:prstGeom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85117DC4-4BA3-465B-8325-8F6A0EC927F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11" y="5526047"/>
            <a:ext cx="1610680" cy="235452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1AACAE9-5503-4DFC-A515-720C04EEE8C0}"/>
              </a:ext>
            </a:extLst>
          </p:cNvPr>
          <p:cNvSpPr txBox="1"/>
          <p:nvPr/>
        </p:nvSpPr>
        <p:spPr>
          <a:xfrm>
            <a:off x="5338929" y="564265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D</a:t>
            </a:r>
          </a:p>
        </p:txBody>
      </p:sp>
    </p:spTree>
    <p:extLst>
      <p:ext uri="{BB962C8B-B14F-4D97-AF65-F5344CB8AC3E}">
        <p14:creationId xmlns:p14="http://schemas.microsoft.com/office/powerpoint/2010/main" val="416293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96296E-6 C 0.0026 -0.04722 0.00642 -0.09282 0.05607 -0.11898 C 0.1059 -0.14514 0.28177 -0.14537 0.29774 -0.15833 C 0.31354 -0.17106 0.20538 -0.1831 0.15156 -0.19583 C 0.09774 -0.20833 -0.01389 -0.22639 -0.02466 -0.23402 C -0.03559 -0.24074 -0.15504 -0.23958 -0.16094 -0.21782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  <p:bldP spid="35" grpId="0" animBg="1"/>
      <p:bldP spid="36" grpId="0" animBg="1"/>
      <p:bldP spid="37" grpId="0" animBg="1"/>
      <p:bldP spid="19" grpId="0"/>
      <p:bldP spid="20" grpId="0"/>
      <p:bldP spid="21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44CBC4-AEEB-4C44-BB91-727BBABF8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10" b="89914" l="6095" r="89842">
                        <a14:foregroundMark x1="43341" y1="27666" x2="20767" y2="58501"/>
                        <a14:foregroundMark x1="20767" y1="58501" x2="42438" y2="65994"/>
                        <a14:foregroundMark x1="42438" y1="65994" x2="44018" y2="65418"/>
                        <a14:foregroundMark x1="52596" y1="10086" x2="81490" y2="40922"/>
                        <a14:foregroundMark x1="81490" y1="40922" x2="86907" y2="55331"/>
                        <a14:foregroundMark x1="86907" y1="55331" x2="88262" y2="72911"/>
                        <a14:foregroundMark x1="88262" y1="72911" x2="62077" y2="78674"/>
                        <a14:foregroundMark x1="62077" y1="78674" x2="15124" y2="73487"/>
                        <a14:foregroundMark x1="15124" y1="73487" x2="9255" y2="55908"/>
                        <a14:foregroundMark x1="9255" y1="55908" x2="11287" y2="41499"/>
                        <a14:foregroundMark x1="11287" y1="41499" x2="41309" y2="11527"/>
                        <a14:foregroundMark x1="41309" y1="11527" x2="55982" y2="24207"/>
                        <a14:foregroundMark x1="55982" y1="24207" x2="67043" y2="53314"/>
                        <a14:foregroundMark x1="67043" y1="53314" x2="68172" y2="68012"/>
                        <a14:foregroundMark x1="68172" y1="68012" x2="56659" y2="66571"/>
                        <a14:foregroundMark x1="56659" y1="66571" x2="40858" y2="58790"/>
                        <a14:foregroundMark x1="40858" y1="58790" x2="23251" y2="57349"/>
                        <a14:foregroundMark x1="23251" y1="57349" x2="36569" y2="38329"/>
                        <a14:foregroundMark x1="36569" y1="38329" x2="42438" y2="34006"/>
                        <a14:foregroundMark x1="51242" y1="33429" x2="51242" y2="52738"/>
                        <a14:foregroundMark x1="51242" y1="52738" x2="46727" y2="27666"/>
                        <a14:foregroundMark x1="46727" y1="27666" x2="35666" y2="25937"/>
                        <a14:foregroundMark x1="42438" y1="20173" x2="36117" y2="38617"/>
                        <a14:foregroundMark x1="36117" y1="38617" x2="24605" y2="51585"/>
                        <a14:foregroundMark x1="24605" y1="51585" x2="13318" y2="55043"/>
                        <a14:foregroundMark x1="13318" y1="55043" x2="6095" y2="78963"/>
                        <a14:foregroundMark x1="33409" y1="27089" x2="39729" y2="48991"/>
                        <a14:foregroundMark x1="39729" y1="48991" x2="41084" y2="51009"/>
                        <a14:foregroundMark x1="47630" y1="18732" x2="53273" y2="30548"/>
                        <a14:foregroundMark x1="64334" y1="38617" x2="76749" y2="64553"/>
                        <a14:foregroundMark x1="83973" y1="50432" x2="83747" y2="70029"/>
                        <a14:foregroundMark x1="83747" y1="70029" x2="81038" y2="74928"/>
                        <a14:foregroundMark x1="78555" y1="69164" x2="67946" y2="70893"/>
                        <a14:foregroundMark x1="21670" y1="70029" x2="33409" y2="69741"/>
                        <a14:foregroundMark x1="25959" y1="34294" x2="36343" y2="39769"/>
                        <a14:foregroundMark x1="55305" y1="50144" x2="64108" y2="51873"/>
                        <a14:foregroundMark x1="72235" y1="47262" x2="81264" y2="54755"/>
                        <a14:foregroundMark x1="60271" y1="38905" x2="60722" y2="50432"/>
                        <a14:foregroundMark x1="30700" y1="53602" x2="22799" y2="66282"/>
                        <a14:foregroundMark x1="22799" y1="66282" x2="15350" y2="72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45" y="2911563"/>
            <a:ext cx="3077164" cy="241032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05AC900-E8B8-4256-BE8C-A492C9D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33" b="89888" l="9943" r="89866">
                        <a14:foregroundMark x1="52008" y1="3933" x2="58126" y2="15730"/>
                        <a14:foregroundMark x1="58126" y1="15730" x2="60229" y2="17697"/>
                        <a14:foregroundMark x1="54493" y1="6461" x2="56405" y2="7022"/>
                        <a14:foregroundMark x1="30019" y1="72472" x2="32696" y2="80899"/>
                        <a14:foregroundMark x1="63480" y1="83427" x2="56405" y2="73596"/>
                        <a14:foregroundMark x1="56405" y1="73596" x2="55449" y2="71348"/>
                        <a14:foregroundMark x1="47992" y1="6461" x2="50478" y2="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9" y="3519674"/>
            <a:ext cx="4843704" cy="329705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1" y="5707607"/>
            <a:ext cx="1472186" cy="1599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4" y="5662710"/>
            <a:ext cx="1543049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00" y="5715007"/>
            <a:ext cx="1472187" cy="1599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37" y="5395733"/>
            <a:ext cx="1598551" cy="2336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548139"/>
            <a:ext cx="1472187" cy="2152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46" y="5465815"/>
            <a:ext cx="1619048" cy="23667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364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 4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462267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224267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1538467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2300467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 жауап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5" b="96583" l="5435" r="92935">
                        <a14:foregroundMark x1="74002" y1="89829" x2="76087" y2="93850"/>
                        <a14:foregroundMark x1="73370" y1="88610" x2="73883" y2="89599"/>
                        <a14:foregroundMark x1="92935" y1="45330" x2="92935" y2="58542"/>
                        <a14:foregroundMark x1="6522" y1="74032" x2="6522" y2="74032"/>
                        <a14:foregroundMark x1="5978" y1="19590" x2="5978" y2="19590"/>
                        <a14:foregroundMark x1="47283" y1="96583" x2="47283" y2="96583"/>
                        <a14:foregroundMark x1="40761" y1="52164" x2="37500" y2="52847"/>
                        <a14:foregroundMark x1="71196" y1="47153" x2="80435" y2="49431"/>
                        <a14:foregroundMark x1="86957" y1="54442" x2="82065" y2="54670"/>
                        <a14:foregroundMark x1="60870" y1="56948" x2="52717" y2="56264"/>
                        <a14:foregroundMark x1="84239" y1="49886" x2="84783" y2="51025"/>
                        <a14:foregroundMark x1="47826" y1="51253" x2="55978" y2="52392"/>
                        <a14:backgroundMark x1="46196" y1="89749" x2="45109" y2="87472"/>
                        <a14:backgroundMark x1="65217" y1="88610" x2="58696" y2="98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3128701"/>
            <a:ext cx="757256" cy="180671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34" name="Rounded Rectangle 33"/>
          <p:cNvSpPr/>
          <p:nvPr/>
        </p:nvSpPr>
        <p:spPr>
          <a:xfrm>
            <a:off x="370816" y="5865938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055704" y="5864253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760385" y="5883845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" action="ppaction://hlinkshowjump?jump=nextslide"/>
          </p:cNvPr>
          <p:cNvSpPr/>
          <p:nvPr/>
        </p:nvSpPr>
        <p:spPr>
          <a:xfrm>
            <a:off x="7839808" y="2794782"/>
            <a:ext cx="1194582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0591" y="5548139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kk-KZ" sz="4000" dirty="0">
                <a:solidFill>
                  <a:srgbClr val="FFFF00"/>
                </a:solidFill>
              </a:rPr>
              <a:t>А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9678" y="5490492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kk-KZ" sz="4000" dirty="0">
                <a:solidFill>
                  <a:srgbClr val="FFFF00"/>
                </a:solidFill>
              </a:rPr>
              <a:t>В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95231" y="563228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DCAFE0DE-C751-4C1A-98A4-9F31BC0979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370" b="99738" l="5435" r="90000">
                        <a14:foregroundMark x1="5543" y1="30253" x2="39348" y2="35571"/>
                        <a14:foregroundMark x1="39348" y1="35571" x2="49130" y2="59721"/>
                        <a14:foregroundMark x1="49130" y1="59721" x2="69457" y2="77071"/>
                        <a14:foregroundMark x1="32065" y1="8370" x2="32065" y2="8370"/>
                        <a14:foregroundMark x1="88587" y1="25894" x2="96957" y2="55187"/>
                        <a14:foregroundMark x1="96957" y1="55187" x2="80000" y2="77245"/>
                        <a14:foregroundMark x1="80000" y1="77245" x2="78478" y2="93200"/>
                        <a14:foregroundMark x1="48063" y1="98167" x2="50217" y2="99738"/>
                        <a14:foregroundMark x1="43286" y1="94682" x2="46248" y2="96842"/>
                        <a14:foregroundMark x1="20217" y1="77855" x2="43286" y2="94682"/>
                        <a14:foregroundMark x1="50217" y1="99738" x2="50217" y2="99738"/>
                        <a14:foregroundMark x1="61196" y1="99041" x2="61196" y2="99041"/>
                        <a14:foregroundMark x1="64891" y1="95379" x2="89457" y2="95379"/>
                        <a14:foregroundMark x1="59348" y1="95379" x2="58478" y2="97559"/>
                        <a14:backgroundMark x1="67806" y1="96630" x2="74891" y2="98344"/>
                        <a14:backgroundMark x1="47500" y1="91718" x2="64528" y2="95837"/>
                        <a14:backgroundMark x1="43913" y1="94682" x2="43913" y2="94682"/>
                        <a14:backgroundMark x1="57671" y1="94963" x2="65761" y2="93200"/>
                        <a14:backgroundMark x1="45761" y1="97559" x2="57564" y2="94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46"/>
          <a:stretch/>
        </p:blipFill>
        <p:spPr>
          <a:xfrm>
            <a:off x="3860014" y="5597212"/>
            <a:ext cx="1472186" cy="1599650"/>
          </a:xfrm>
          <a:prstGeom prst="rect">
            <a:avLst/>
          </a:prstGeom>
        </p:spPr>
      </p:pic>
      <p:pic>
        <p:nvPicPr>
          <p:cNvPr id="33" name="Picture 30">
            <a:extLst>
              <a:ext uri="{FF2B5EF4-FFF2-40B4-BE49-F238E27FC236}">
                <a16:creationId xmlns:a16="http://schemas.microsoft.com/office/drawing/2014/main" id="{374E7A6D-4A67-4C11-ACCF-6CC0546870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0" y="5696087"/>
            <a:ext cx="1306598" cy="872033"/>
          </a:xfrm>
          <a:prstGeom prst="rect">
            <a:avLst/>
          </a:prstGeom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CC092079-6851-48FC-9F03-094A109338B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76" y="5438673"/>
            <a:ext cx="1610680" cy="235452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159639F-C4FA-4154-A576-FBEDB7FCFB39}"/>
              </a:ext>
            </a:extLst>
          </p:cNvPr>
          <p:cNvSpPr txBox="1"/>
          <p:nvPr/>
        </p:nvSpPr>
        <p:spPr>
          <a:xfrm>
            <a:off x="4114800" y="552990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</a:t>
            </a:r>
            <a:r>
              <a:rPr lang="kk-KZ" sz="4000" dirty="0">
                <a:solidFill>
                  <a:srgbClr val="FFFF00"/>
                </a:solidFill>
              </a:rPr>
              <a:t>С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2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48148E-6 C 0.00278 -0.04653 0.02969 -0.09329 0.05625 -0.11852 C 0.08264 -0.14398 0.13299 -0.14167 0.15868 -0.15208 C 0.1842 -0.16273 0.21441 -0.16944 0.20972 -0.18194 C 0.20504 -0.19467 0.14132 -0.22014 0.13056 -0.22778 C 0.11945 -0.23449 -0.0217 -0.25069 -0.0276 -0.22893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  <p:bldP spid="35" grpId="0" animBg="1"/>
      <p:bldP spid="36" grpId="0" animBg="1"/>
      <p:bldP spid="37" grpId="0" animBg="1"/>
      <p:bldP spid="19" grpId="0"/>
      <p:bldP spid="20" grpId="0"/>
      <p:bldP spid="21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128</Words>
  <Application>Microsoft Office PowerPoint</Application>
  <PresentationFormat>Экран (4:3)</PresentationFormat>
  <Paragraphs>48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Админ</dc:creator>
  <cp:lastModifiedBy>Админ</cp:lastModifiedBy>
  <cp:revision>31</cp:revision>
  <dcterms:created xsi:type="dcterms:W3CDTF">2006-08-16T00:00:00Z</dcterms:created>
  <dcterms:modified xsi:type="dcterms:W3CDTF">2023-03-14T05:47:31Z</dcterms:modified>
</cp:coreProperties>
</file>