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72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3F45"/>
    <a:srgbClr val="A216A2"/>
    <a:srgbClr val="A9ABFE"/>
    <a:srgbClr val="4BD0FF"/>
    <a:srgbClr val="0067B4"/>
    <a:srgbClr val="008AF2"/>
    <a:srgbClr val="007CA8"/>
    <a:srgbClr val="FF7F3F"/>
    <a:srgbClr val="D04A4E"/>
    <a:srgbClr val="D959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94" autoAdjust="0"/>
    <p:restoredTop sz="94660"/>
  </p:normalViewPr>
  <p:slideViewPr>
    <p:cSldViewPr snapToGrid="0" showGuides="1">
      <p:cViewPr>
        <p:scale>
          <a:sx n="60" d="100"/>
          <a:sy n="60" d="100"/>
        </p:scale>
        <p:origin x="1044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CFBE9A-C9FF-4BCB-F8AF-5DAE8F6497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C3A980D-83D7-A4AC-FF8D-0798B54FC7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FF5E05-4DAE-8884-98EF-D2099572C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CAC46-0819-40AA-969C-7EA4CF2D3D79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3410FD-AE7A-9173-066D-D6B61A6F6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AE0FFB-2672-8FF1-EF36-B64C49F75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B3834-C313-4E4E-83C8-F25EC540B6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319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5EF92D-0D14-AFEE-771B-5627CEFCA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968C88F-DD2B-4097-0779-0D320609CE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EEABB3-1564-1271-ABBB-AD3E2ED2A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CAC46-0819-40AA-969C-7EA4CF2D3D79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C9E317-39A0-7D38-53C6-5616F9DF3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B5630A-B65C-76FE-FA60-9F581FCE9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B3834-C313-4E4E-83C8-F25EC540B6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8884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7869C51-160D-5777-696A-3088EFAB45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AA5FF0C-4188-2723-CD7C-FBA56EAB14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03AAFE9-7D06-6EDB-C43D-15C72D3B4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CAC46-0819-40AA-969C-7EA4CF2D3D79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CE54D71-EFCF-93D1-7468-310F5B5F7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6E6A6D-CB64-B624-25FE-BAC7D6011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B3834-C313-4E4E-83C8-F25EC540B6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464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B7C2E2-56B3-3A94-8768-8D2A80A7E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0AB5898-CEA4-DE5C-E8A8-A1650BCE0A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982E002-2E42-D566-38B0-166026DDA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CAC46-0819-40AA-969C-7EA4CF2D3D79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7D6A17-532B-D945-041A-285EB991E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C2DFE2-B88B-0079-687D-787B50594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B3834-C313-4E4E-83C8-F25EC540B6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7516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8BFAFE-502B-2567-BA79-425A092FD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60164AD-7A95-BD3C-3A2A-8C0E59F0CC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F1D628C-ADED-BF65-B05E-41A3534F6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CAC46-0819-40AA-969C-7EA4CF2D3D79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28D1F95-AFF1-AE91-AB79-CC1BC479E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61F37A-924C-59C4-93B7-C5FD77534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B3834-C313-4E4E-83C8-F25EC540B6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1626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78671A-FBDF-703B-81B1-ECC2CA350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80C9306-D890-ACEB-9118-14D098BB3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D9BD825-8FED-336D-53C0-9D62F8481A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75ABB4B-5A81-2F91-FEA8-28C0D70DE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CAC46-0819-40AA-969C-7EA4CF2D3D79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B6295D1-6232-B8EF-B5DE-F8117A6CC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E5B93DB-3431-D17B-94AF-DBFB8EDBF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B3834-C313-4E4E-83C8-F25EC540B6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5283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5582EF-786C-313B-1F16-153FCE880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173CBE3-E3F1-01AF-FDAF-B50300C550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4EEBBF5-29A2-91EC-263B-B929961528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DF15F19-8CC7-C485-A7DE-90301FD9FB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A888C92-51F3-07CD-413E-4A7E6AC721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7F05C2D-28FC-A17B-3A06-CABDCE224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CAC46-0819-40AA-969C-7EA4CF2D3D79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A396F9D-5990-9661-D79E-CEF1BE44B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67C6294-12E8-AC19-79A8-FC9278066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B3834-C313-4E4E-83C8-F25EC540B6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2030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5FB249-6806-3D02-F73B-1AE22E613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18D6A7E-E2E0-1D54-9D65-F6F263887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CAC46-0819-40AA-969C-7EA4CF2D3D79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6C67955-6A52-949C-0C59-3505EE392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67674A3-F819-FDA8-AE30-E066831CE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B3834-C313-4E4E-83C8-F25EC540B6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7212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F5F6E72-4DB3-5B4C-1221-6D5C8C0B6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CAC46-0819-40AA-969C-7EA4CF2D3D79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A26D40C-B201-D865-CC75-BC9F0F821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5869D3C-C23E-525A-FB71-66B48079E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B3834-C313-4E4E-83C8-F25EC540B6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7126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C644E7-F310-D054-F77D-2B477EFA7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7C1BE9F-634C-FAB3-5277-1596809A2A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E074859-C46F-4241-A22F-127C7573F9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FEDAA05-01FC-3692-A3F2-67D01D652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CAC46-0819-40AA-969C-7EA4CF2D3D79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E289848-CBB4-15DE-C73F-6DA05AF7C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D6F6EFA-3EAA-1C01-7E87-5878C2488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B3834-C313-4E4E-83C8-F25EC540B6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3252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AB2796-047B-4B7D-EC59-0FCC08D55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6FEEE49-473B-CF07-29EE-CFF869FC91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77874C1-F7C4-FFDA-DFE4-AD1E5B8CDE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81483A5-3550-CED3-3F22-D51220DAD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CAC46-0819-40AA-969C-7EA4CF2D3D79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A704DA1-1C55-A8EB-4664-987677BDB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AE9E355-4A79-259C-495E-96FBB0162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B3834-C313-4E4E-83C8-F25EC540B6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9075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76A825-1D10-AFF7-5A54-3B1AEC517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ADCD279-C993-D3A1-7070-143F18233B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B079B0-DDCC-A44C-F7D1-83370414C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BCAC46-0819-40AA-969C-7EA4CF2D3D79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A7EC462-27AC-3697-77E0-5F9CFBBCF2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57D53C8-68FD-AC4E-A75E-97B916E160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B3834-C313-4E4E-83C8-F25EC540B6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1376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slide" Target="slide5.xml"/><Relationship Id="rId18" Type="http://schemas.openxmlformats.org/officeDocument/2006/relationships/image" Target="../media/image12.png"/><Relationship Id="rId3" Type="http://schemas.openxmlformats.org/officeDocument/2006/relationships/image" Target="../media/image3.png"/><Relationship Id="rId21" Type="http://schemas.openxmlformats.org/officeDocument/2006/relationships/slide" Target="slide9.xml"/><Relationship Id="rId7" Type="http://schemas.openxmlformats.org/officeDocument/2006/relationships/image" Target="../media/image6.png"/><Relationship Id="rId12" Type="http://schemas.openxmlformats.org/officeDocument/2006/relationships/image" Target="../media/image9.png"/><Relationship Id="rId17" Type="http://schemas.openxmlformats.org/officeDocument/2006/relationships/slide" Target="slide7.xml"/><Relationship Id="rId25" Type="http://schemas.openxmlformats.org/officeDocument/2006/relationships/image" Target="../media/image16.png"/><Relationship Id="rId2" Type="http://schemas.openxmlformats.org/officeDocument/2006/relationships/image" Target="../media/image2.png"/><Relationship Id="rId16" Type="http://schemas.openxmlformats.org/officeDocument/2006/relationships/image" Target="../media/image11.pn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11" Type="http://schemas.openxmlformats.org/officeDocument/2006/relationships/image" Target="../media/image8.png"/><Relationship Id="rId24" Type="http://schemas.openxmlformats.org/officeDocument/2006/relationships/image" Target="../media/image15.png"/><Relationship Id="rId5" Type="http://schemas.openxmlformats.org/officeDocument/2006/relationships/image" Target="../media/image5.png"/><Relationship Id="rId15" Type="http://schemas.openxmlformats.org/officeDocument/2006/relationships/slide" Target="slide6.xml"/><Relationship Id="rId23" Type="http://schemas.openxmlformats.org/officeDocument/2006/relationships/slide" Target="slide10.xml"/><Relationship Id="rId10" Type="http://schemas.openxmlformats.org/officeDocument/2006/relationships/slide" Target="slide4.xml"/><Relationship Id="rId19" Type="http://schemas.openxmlformats.org/officeDocument/2006/relationships/slide" Target="slide8.xml"/><Relationship Id="rId4" Type="http://schemas.openxmlformats.org/officeDocument/2006/relationships/image" Target="../media/image4.png"/><Relationship Id="rId9" Type="http://schemas.openxmlformats.org/officeDocument/2006/relationships/image" Target="../media/image7.png"/><Relationship Id="rId14" Type="http://schemas.openxmlformats.org/officeDocument/2006/relationships/image" Target="../media/image10.png"/><Relationship Id="rId22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audio" Target="../media/audio2.wav"/><Relationship Id="rId7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slide" Target="slide1.xml"/><Relationship Id="rId9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audio" Target="../media/audio2.wav"/><Relationship Id="rId7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slide" Target="slide1.xml"/><Relationship Id="rId9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audio" Target="../media/audio2.wav"/><Relationship Id="rId7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slide" Target="slide1.xml"/><Relationship Id="rId9" Type="http://schemas.openxmlformats.org/officeDocument/2006/relationships/image" Target="../media/image2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audio" Target="../media/audio2.wav"/><Relationship Id="rId7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slide" Target="slide1.xml"/><Relationship Id="rId9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audio" Target="../media/audio2.wav"/><Relationship Id="rId7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slide" Target="slide1.xml"/><Relationship Id="rId9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audio" Target="../media/audio2.wav"/><Relationship Id="rId7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slide" Target="slide1.xml"/><Relationship Id="rId9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audio" Target="../media/audio2.wav"/><Relationship Id="rId7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slide" Target="slide1.xml"/><Relationship Id="rId9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audio" Target="../media/audio2.wav"/><Relationship Id="rId7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slide" Target="slide1.xml"/><Relationship Id="rId9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audio" Target="../media/audio2.wav"/><Relationship Id="rId7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slide" Target="slide1.xml"/><Relationship Id="rId9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E7DEA36A-D86E-4490-8F10-450619BE06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976" y="749873"/>
            <a:ext cx="5956200" cy="426356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31BBE2E-C723-401B-B4F8-69750A6344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4176" y="1718208"/>
            <a:ext cx="3440576" cy="486644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9B0A8B6-9C61-4C6F-87A1-E8BEA0214F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" y="2247318"/>
            <a:ext cx="3150998" cy="4456857"/>
          </a:xfrm>
          <a:prstGeom prst="rect">
            <a:avLst/>
          </a:prstGeom>
        </p:spPr>
      </p:pic>
      <p:pic>
        <p:nvPicPr>
          <p:cNvPr id="11" name="Рисунок 10">
            <a:hlinkClick r:id="rId6" action="ppaction://hlinksldjump"/>
            <a:extLst>
              <a:ext uri="{FF2B5EF4-FFF2-40B4-BE49-F238E27FC236}">
                <a16:creationId xmlns:a16="http://schemas.microsoft.com/office/drawing/2014/main" id="{4B2A04AD-54C4-4211-BF59-9D67D8ECBC3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553" y="810663"/>
            <a:ext cx="1264045" cy="1264045"/>
          </a:xfrm>
          <a:prstGeom prst="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2" name="Рисунок 11">
            <a:hlinkClick r:id="rId8" action="ppaction://hlinksldjump"/>
            <a:extLst>
              <a:ext uri="{FF2B5EF4-FFF2-40B4-BE49-F238E27FC236}">
                <a16:creationId xmlns:a16="http://schemas.microsoft.com/office/drawing/2014/main" id="{EAC3AC49-9CE3-41E3-AAAD-9F56012CCDD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645" y="593785"/>
            <a:ext cx="1737020" cy="1737020"/>
          </a:xfrm>
          <a:prstGeom prst="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3" name="Рисунок 12">
            <a:hlinkClick r:id="rId10" action="ppaction://hlinksldjump"/>
            <a:extLst>
              <a:ext uri="{FF2B5EF4-FFF2-40B4-BE49-F238E27FC236}">
                <a16:creationId xmlns:a16="http://schemas.microsoft.com/office/drawing/2014/main" id="{32CFE91F-39AA-462A-B219-BE3F236473D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401" y="550434"/>
            <a:ext cx="1429409" cy="1429409"/>
          </a:xfrm>
          <a:prstGeom prst="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7FDE30F-28E7-42B9-A211-9C4F3A0F726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385232" y="5493530"/>
            <a:ext cx="2572735" cy="1499746"/>
          </a:xfrm>
          <a:prstGeom prst="rect">
            <a:avLst/>
          </a:prstGeom>
        </p:spPr>
      </p:pic>
      <p:pic>
        <p:nvPicPr>
          <p:cNvPr id="15" name="Рисунок 14">
            <a:hlinkClick r:id="rId13" action="ppaction://hlinksldjump"/>
            <a:extLst>
              <a:ext uri="{FF2B5EF4-FFF2-40B4-BE49-F238E27FC236}">
                <a16:creationId xmlns:a16="http://schemas.microsoft.com/office/drawing/2014/main" id="{82910F79-77F7-498E-9CF9-08920EFD8DE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59" y="2262023"/>
            <a:ext cx="1390428" cy="1390428"/>
          </a:xfrm>
          <a:prstGeom prst="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6" name="Рисунок 15">
            <a:hlinkClick r:id="rId15" action="ppaction://hlinksldjump"/>
            <a:extLst>
              <a:ext uri="{FF2B5EF4-FFF2-40B4-BE49-F238E27FC236}">
                <a16:creationId xmlns:a16="http://schemas.microsoft.com/office/drawing/2014/main" id="{68BEA637-C11D-4CA9-8459-58C63927613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588" y="2262023"/>
            <a:ext cx="1057862" cy="1057862"/>
          </a:xfrm>
          <a:prstGeom prst="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7" name="Рисунок 16">
            <a:hlinkClick r:id="rId17" action="ppaction://hlinksldjump"/>
            <a:extLst>
              <a:ext uri="{FF2B5EF4-FFF2-40B4-BE49-F238E27FC236}">
                <a16:creationId xmlns:a16="http://schemas.microsoft.com/office/drawing/2014/main" id="{C4079438-B8D8-4B80-88EE-90A483F6E4C6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07"/>
          <a:stretch/>
        </p:blipFill>
        <p:spPr>
          <a:xfrm>
            <a:off x="6717294" y="1979843"/>
            <a:ext cx="2351893" cy="1516794"/>
          </a:xfrm>
          <a:prstGeom prst="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8" name="Рисунок 17">
            <a:hlinkClick r:id="rId19" action="ppaction://hlinksldjump"/>
            <a:extLst>
              <a:ext uri="{FF2B5EF4-FFF2-40B4-BE49-F238E27FC236}">
                <a16:creationId xmlns:a16="http://schemas.microsoft.com/office/drawing/2014/main" id="{3CEDC049-5101-42E1-9083-84E82ACEAC4E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729" y="3543159"/>
            <a:ext cx="1390428" cy="1390428"/>
          </a:xfrm>
          <a:prstGeom prst="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9" name="Рисунок 18">
            <a:hlinkClick r:id="rId21" action="ppaction://hlinksldjump"/>
            <a:extLst>
              <a:ext uri="{FF2B5EF4-FFF2-40B4-BE49-F238E27FC236}">
                <a16:creationId xmlns:a16="http://schemas.microsoft.com/office/drawing/2014/main" id="{8D084F3E-D2C1-42CE-8696-4408EB0CE0D1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342" y="3319073"/>
            <a:ext cx="1632380" cy="163238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0" name="Рисунок 19">
            <a:hlinkClick r:id="rId23" action="ppaction://hlinksldjump"/>
            <a:extLst>
              <a:ext uri="{FF2B5EF4-FFF2-40B4-BE49-F238E27FC236}">
                <a16:creationId xmlns:a16="http://schemas.microsoft.com/office/drawing/2014/main" id="{18CCD12F-DD6F-45B6-9C06-B88A4AFC3E3F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890" y="3460672"/>
            <a:ext cx="1499399" cy="1499399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846FCB5-ED34-434B-B2ED-D33A843C41AE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4752" y="2592943"/>
            <a:ext cx="3150998" cy="4456857"/>
          </a:xfrm>
          <a:prstGeom prst="rect">
            <a:avLst/>
          </a:prstGeom>
        </p:spPr>
      </p:pic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D7ECFB87-AAEE-4D85-BD8C-5491C7CFDA63}"/>
              </a:ext>
            </a:extLst>
          </p:cNvPr>
          <p:cNvSpPr/>
          <p:nvPr/>
        </p:nvSpPr>
        <p:spPr>
          <a:xfrm>
            <a:off x="2300741" y="5621656"/>
            <a:ext cx="6219965" cy="968941"/>
          </a:xfrm>
          <a:prstGeom prst="roundRect">
            <a:avLst/>
          </a:prstGeom>
          <a:solidFill>
            <a:schemeClr val="bg1">
              <a:alpha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3200" dirty="0">
                <a:solidFill>
                  <a:srgbClr val="403F45"/>
                </a:solidFill>
                <a:latin typeface="KZ Domain Display Black" panose="020A0A030805050D0203" pitchFamily="18" charset="-52"/>
              </a:rPr>
              <a:t>Бірге зерттеу жұмысын жасайық</a:t>
            </a:r>
            <a:endParaRPr lang="ru-RU" sz="3200" dirty="0">
              <a:solidFill>
                <a:srgbClr val="403F45"/>
              </a:solidFill>
              <a:latin typeface="KZ Domain Display Black" panose="020A0A030805050D0203" pitchFamily="18" charset="-52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5EB86AB-FB93-4A8E-A3AA-0875ECE39116}"/>
              </a:ext>
            </a:extLst>
          </p:cNvPr>
          <p:cNvSpPr txBox="1"/>
          <p:nvPr/>
        </p:nvSpPr>
        <p:spPr>
          <a:xfrm>
            <a:off x="10694464" y="0"/>
            <a:ext cx="14750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@</a:t>
            </a:r>
            <a:r>
              <a:rPr lang="en-US" sz="1400" dirty="0" err="1">
                <a:solidFill>
                  <a:schemeClr val="bg1"/>
                </a:solidFill>
              </a:rPr>
              <a:t>uk.online_bilim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926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964 -0.16852 L -0.10964 -0.16829 C -0.11446 -0.17083 -0.11954 -0.17245 -0.12422 -0.17546 C -0.12657 -0.17708 -0.12839 -0.18056 -0.13073 -0.18264 C -0.13672 -0.1875 -0.14271 -0.19329 -0.14922 -0.19653 C -0.15378 -0.19884 -0.15886 -0.19815 -0.16368 -0.19884 C -0.16628 -0.20208 -0.16875 -0.20579 -0.17149 -0.20833 C -0.18308 -0.21829 -0.2043 -0.23495 -0.21888 -0.24329 C -0.225 -0.24699 -0.23125 -0.24954 -0.23737 -0.25278 C -0.24089 -0.25671 -0.24401 -0.26204 -0.24792 -0.26435 C -0.25547 -0.26968 -0.26667 -0.27384 -0.27552 -0.27616 C -0.27904 -0.27708 -0.28256 -0.27755 -0.28607 -0.27847 C -0.28737 -0.27917 -0.28868 -0.28009 -0.28998 -0.28102 C -0.3017 -0.28611 -0.31029 -0.28426 -0.32422 -0.28542 C -0.32657 -0.28588 -0.33646 -0.2875 -0.33998 -0.29005 C -0.34141 -0.2912 -0.34271 -0.29282 -0.34388 -0.29491 C -0.34805 -0.30162 -0.35287 -0.30741 -0.35573 -0.31597 C -0.36589 -0.34583 -0.35521 -0.31644 -0.36237 -0.33218 C -0.36329 -0.33449 -0.36381 -0.33727 -0.36498 -0.33935 C -0.36615 -0.3412 -0.36758 -0.34236 -0.36888 -0.34398 C -0.37383 -0.36134 -0.36888 -0.34607 -0.37552 -0.36042 C -0.37657 -0.3625 -0.37709 -0.36528 -0.37813 -0.36736 C -0.37969 -0.37014 -0.38177 -0.37176 -0.38347 -0.37431 C -0.3862 -0.3787 -0.38802 -0.38542 -0.39128 -0.38843 C -0.40313 -0.39884 -0.39805 -0.3956 -0.40573 -0.4 C -0.40704 -0.40162 -0.40834 -0.40347 -0.40977 -0.40486 C -0.41094 -0.40579 -0.41237 -0.40625 -0.41368 -0.40718 C -0.41589 -0.40857 -0.4181 -0.41019 -0.42032 -0.41181 C -0.42162 -0.41273 -0.42292 -0.41296 -0.42422 -0.41412 C -0.42566 -0.41528 -0.4267 -0.41759 -0.42813 -0.41875 C -0.42982 -0.41991 -0.43881 -0.42315 -0.43998 -0.42338 C -0.4418 -0.425 -0.44336 -0.42685 -0.44532 -0.42824 C -0.45417 -0.43403 -0.44701 -0.42708 -0.45443 -0.43287 C -0.45625 -0.43426 -0.45795 -0.43611 -0.45977 -0.4375 C -0.46107 -0.43843 -0.4625 -0.43866 -0.46368 -0.43982 C -0.46602 -0.4419 -0.46784 -0.44514 -0.47032 -0.44676 C -0.4724 -0.44838 -0.47474 -0.44815 -0.47683 -0.44931 C -0.49414 -0.45833 -0.47292 -0.45023 -0.48998 -0.45625 C -0.49219 -0.45787 -0.49441 -0.45926 -0.49662 -0.46088 C -0.50638 -0.46852 -0.49766 -0.4632 -0.50573 -0.46782 C -0.51159 -0.47824 -0.50521 -0.46875 -0.51901 -0.475 C -0.52084 -0.4757 -0.5224 -0.47847 -0.52422 -0.47963 C -0.52631 -0.48079 -0.52865 -0.48079 -0.53086 -0.48195 C -0.53308 -0.4831 -0.53516 -0.48542 -0.53737 -0.48657 C -0.5556 -0.49537 -0.53347 -0.48032 -0.55586 -0.49375 C -0.55717 -0.49445 -0.55847 -0.49537 -0.55977 -0.49607 C -0.56329 -0.49769 -0.5668 -0.49861 -0.57032 -0.5007 C -0.57292 -0.50232 -0.57683 -0.50463 -0.57943 -0.50532 C -0.58477 -0.50648 -0.58998 -0.50695 -0.59532 -0.50764 C -0.59701 -0.50857 -0.59883 -0.50903 -0.60052 -0.50995 C -0.60183 -0.51065 -0.60313 -0.51204 -0.60443 -0.51227 C -0.61107 -0.51366 -0.61771 -0.51389 -0.62422 -0.51458 C -0.62735 -0.51551 -0.63047 -0.51597 -0.63347 -0.51713 C -0.63881 -0.51898 -0.64388 -0.52292 -0.64922 -0.52407 C -0.65756 -0.52593 -0.66589 -0.5257 -0.67422 -0.52639 C -0.68438 -0.53843 -0.67526 -0.5294 -0.69922 -0.53333 C -0.70365 -0.53426 -0.70586 -0.53588 -0.70977 -0.53796 L -0.81237 -0.53333 C -0.8142 -0.53333 -0.81589 -0.53148 -0.81771 -0.53102 C -0.82162 -0.53009 -0.82552 -0.5294 -0.82956 -0.5287 C -0.83177 -0.52639 -0.83373 -0.52361 -0.83607 -0.52176 C -0.83776 -0.52037 -0.83972 -0.52083 -0.84141 -0.51945 C -0.85482 -0.50741 -0.83894 -0.51574 -0.85196 -0.50995 C -0.85365 -0.50857 -0.8556 -0.50741 -0.85717 -0.50532 C -0.85873 -0.50347 -0.85964 -0.50046 -0.86107 -0.49838 C -0.86237 -0.49653 -0.86381 -0.49537 -0.86511 -0.49375 C -0.86602 -0.49236 -0.86667 -0.49028 -0.86771 -0.48889 C -0.86888 -0.48727 -0.87058 -0.48634 -0.87162 -0.48426 C -0.87227 -0.48333 -0.87748 -0.4706 -0.87826 -0.46782 C -0.8836 -0.44861 -0.87461 -0.47407 -0.88217 -0.45394 C -0.8849 -0.43449 -0.88151 -0.4537 -0.88607 -0.4375 C -0.8875 -0.43264 -0.88829 -0.42315 -0.88868 -0.41875 C -0.88842 -0.40903 -0.88842 -0.37778 -0.88477 -0.36505 C -0.88308 -0.3588 -0.88099 -0.35278 -0.87956 -0.3463 C -0.87865 -0.34236 -0.878 -0.33843 -0.87696 -0.33449 C -0.87566 -0.33009 -0.87253 -0.32338 -0.87032 -0.3206 C -0.86875 -0.31852 -0.8668 -0.31736 -0.86511 -0.31597 C -0.86094 -0.30857 -0.86276 -0.31088 -0.85586 -0.30417 C -0.85417 -0.30255 -0.85248 -0.3007 -0.85052 -0.29954 C -0.84883 -0.29838 -0.84701 -0.29815 -0.84532 -0.29722 C -0.8431 -0.29491 -0.84115 -0.29167 -0.83868 -0.29005 C -0.83451 -0.2875 -0.82409 -0.28472 -0.81901 -0.28333 L -0.77956 -0.28542 C -0.77552 -0.28588 -0.77162 -0.28773 -0.76771 -0.28773 L -0.61237 -0.28542 L -0.60313 -0.28333 C -0.59961 -0.28218 -0.5961 -0.28171 -0.59271 -0.28102 C -0.5905 -0.28009 -0.58829 -0.27894 -0.58607 -0.27847 C -0.58164 -0.27732 -0.57735 -0.27708 -0.57292 -0.27616 C -0.5698 -0.27546 -0.5668 -0.27477 -0.56368 -0.27384 C -0.55456 -0.27199 -0.53607 -0.26898 -0.53607 -0.26875 C -0.53477 -0.26829 -0.53347 -0.26713 -0.53217 -0.26667 C -0.52748 -0.26505 -0.52097 -0.26458 -0.51628 -0.26204 C -0.50052 -0.2537 -0.5198 -0.26042 -0.50183 -0.25556 C -0.48959 -0.24421 -0.4987 -0.25046 -0.48607 -0.2456 C -0.48256 -0.24491 -0.47552 -0.24097 -0.47552 -0.24074 C -0.46563 -0.22963 -0.47058 -0.23403 -0.46107 -0.22708 C -0.46016 -0.22546 -0.45938 -0.22361 -0.45847 -0.22222 C -0.45495 -0.21736 -0.44792 -0.20833 -0.44792 -0.2081 C -0.44506 -0.19329 -0.44896 -0.20949 -0.44128 -0.19421 C -0.4392 -0.19005 -0.43607 -0.18009 -0.43607 -0.17986 C -0.43646 -0.15602 -0.43555 -0.13171 -0.43737 -0.10764 C -0.43763 -0.1044 -0.44258 -0.09282 -0.44532 -0.08889 C -0.44649 -0.08727 -0.44779 -0.08565 -0.44922 -0.08426 C -0.45092 -0.08264 -0.45261 -0.08079 -0.45443 -0.07963 C -0.45704 -0.07778 -0.46237 -0.075 -0.46237 -0.07477 C -0.46862 -0.06759 -0.46654 -0.06898 -0.47683 -0.06551 C -0.48295 -0.06366 -0.49532 -0.06088 -0.49532 -0.06065 C -0.50756 -0.06157 -0.5198 -0.06227 -0.53217 -0.0632 C -0.53516 -0.06366 -0.53829 -0.06505 -0.54128 -0.06551 C -0.54662 -0.06667 -0.55183 -0.06713 -0.55717 -0.06782 C -0.55977 -0.06945 -0.56237 -0.0713 -0.56498 -0.07269 C -0.57045 -0.075 -0.57813 -0.0757 -0.58347 -0.07732 C -0.58737 -0.07847 -0.59128 -0.08102 -0.59532 -0.08195 C -0.60352 -0.08403 -0.61198 -0.08519 -0.62032 -0.08657 C -0.62513 -0.0875 -0.62995 -0.08866 -0.63477 -0.08889 C -0.64961 -0.09005 -0.66459 -0.09051 -0.67956 -0.0912 C -0.68386 -0.09213 -0.68829 -0.09259 -0.69271 -0.09375 C -0.69441 -0.09398 -0.69623 -0.09514 -0.69792 -0.09607 C -0.69922 -0.09676 -0.70052 -0.09792 -0.70183 -0.09838 C -0.70625 -0.09954 -0.71068 -0.09977 -0.71498 -0.1007 C -0.73985 -0.11157 -0.71485 -0.10139 -0.77956 -0.10532 C -0.78477 -0.10556 -0.79011 -0.10695 -0.79532 -0.10764 C -0.81901 -0.10695 -0.84271 -0.10833 -0.86641 -0.10532 C -0.86823 -0.10509 -0.86927 -0.10116 -0.87032 -0.09838 C -0.8711 -0.0963 -0.8711 -0.09352 -0.87162 -0.0912 C -0.88269 -0.04537 -0.86459 -0.12477 -0.87696 -0.07014 C -0.87631 -0.05648 -0.87709 -0.04676 -0.87422 -0.03519 C -0.87006 -0.01759 -0.8737 -0.03218 -0.86901 -0.02107 C -0.86706 -0.01667 -0.86563 -0.01157 -0.86368 -0.00718 C -0.86302 -0.00532 -0.86185 -0.00417 -0.86107 -0.00255 C -0.85964 0.00069 -0.85873 0.00417 -0.85717 0.00694 C -0.85521 0.01042 -0.85274 0.01296 -0.85052 0.0162 C -0.84961 0.01782 -0.84896 0.01968 -0.84792 0.02083 C -0.84454 0.025 -0.84115 0.02917 -0.83737 0.03264 C -0.83568 0.03426 -0.83373 0.03542 -0.83217 0.03727 C -0.82982 0.04005 -0.828 0.04421 -0.82552 0.04676 C -0.82331 0.04884 -0.81316 0.05463 -0.81107 0.05602 C -0.78959 0.08148 -0.81602 0.05301 -0.79532 0.06759 C -0.79323 0.06921 -0.79206 0.07315 -0.79011 0.07477 C -0.78842 0.07593 -0.78659 0.07639 -0.78477 0.07708 C -0.78256 0.0794 -0.7806 0.08264 -0.77826 0.08403 C -0.75951 0.09514 -0.77657 0.08009 -0.76368 0.08889 C -0.76185 0.09005 -0.76042 0.09259 -0.75847 0.09352 C -0.74297 0.10069 -0.73894 0.10023 -0.72422 0.10278 C -0.69818 0.11134 -0.72136 0.10486 -0.68868 0.10995 C -0.68568 0.11018 -0.68256 0.11134 -0.67956 0.11227 C -0.67735 0.11273 -0.67513 0.11435 -0.67292 0.11435 C -0.63646 0.11597 -0.60013 0.1162 -0.56368 0.1169 C -0.53256 0.12616 -0.56355 0.11782 -0.53086 0.12361 C -0.50391 0.12893 -0.53711 0.12361 -0.51758 0.12847 C -0.51107 0.13032 -0.49297 0.13241 -0.48737 0.13333 C -0.41211 0.17153 -0.47722 0.13981 -0.27162 0.13565 C -0.26407 0.13542 -0.2625 0.13241 -0.25573 0.13102 C -0.22748 0.12477 -0.23425 0.12731 -0.20834 0.12361 C -0.20352 0.12315 -0.1987 0.12268 -0.19388 0.12153 C -0.18516 0.11944 -0.17644 0.11481 -0.16758 0.11435 L -0.11498 0.11227 C -0.11016 0.11134 -0.10521 0.11134 -0.10052 0.10995 C -0.09818 0.10903 -0.09623 0.10602 -0.09388 0.10509 C -0.08868 0.10347 -0.08334 0.10393 -0.07813 0.10278 C -0.07539 0.10231 -0.07292 0.10116 -0.07019 0.10023 C -0.06589 0.0993 -0.06146 0.09907 -0.05704 0.09815 C -0.05443 0.09768 -0.04909 0.0956 -0.04909 0.09606 L -0.04909 0.0956 " pathEditMode="relative" rAng="0" ptsTypes="AAAAAAAAAAAAAAAAAAAAAAAAAAAAAAAAAAAAAAAAAAAAAAAAAAAAAAAAAAAAAAAAAAAAAAAAAAAAAAAAAAAAAAAAAAAAAAAAAAAAAAAAAAAAAAAAAAAAAAAAAAAAAAAAAAAAAAAAAAAAAAAAAAAAAAAAAAAAAAAAAAAAA">
                                      <p:cBhvr>
                                        <p:cTn id="6" dur="6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924" y="-245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9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500"/>
                            </p:stCondLst>
                            <p:childTnLst>
                              <p:par>
                                <p:cTn id="3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32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Прямоугольник 1029">
            <a:extLst>
              <a:ext uri="{FF2B5EF4-FFF2-40B4-BE49-F238E27FC236}">
                <a16:creationId xmlns:a16="http://schemas.microsoft.com/office/drawing/2014/main" id="{138B730B-C5E5-43A0-F555-FD576662F9F8}"/>
              </a:ext>
            </a:extLst>
          </p:cNvPr>
          <p:cNvSpPr/>
          <p:nvPr/>
        </p:nvSpPr>
        <p:spPr>
          <a:xfrm>
            <a:off x="-64426" y="-140133"/>
            <a:ext cx="12659283" cy="7382860"/>
          </a:xfrm>
          <a:prstGeom prst="rect">
            <a:avLst/>
          </a:prstGeom>
          <a:solidFill>
            <a:srgbClr val="C0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9" name="Рисунок 1028">
            <a:hlinkClick r:id="rId4" action="ppaction://hlinksldjump"/>
            <a:extLst>
              <a:ext uri="{FF2B5EF4-FFF2-40B4-BE49-F238E27FC236}">
                <a16:creationId xmlns:a16="http://schemas.microsoft.com/office/drawing/2014/main" id="{6B6E27EF-79AA-492C-4C38-D9F3D97F580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32794" t="-36665" r="-45549" b="-54873"/>
          <a:stretch/>
        </p:blipFill>
        <p:spPr>
          <a:xfrm>
            <a:off x="9826839" y="5729018"/>
            <a:ext cx="2576807" cy="1494667"/>
          </a:xfrm>
          <a:prstGeom prst="rect">
            <a:avLst/>
          </a:prstGeom>
        </p:spPr>
      </p:pic>
      <p:pic>
        <p:nvPicPr>
          <p:cNvPr id="1033" name="Picture 6">
            <a:extLst>
              <a:ext uri="{FF2B5EF4-FFF2-40B4-BE49-F238E27FC236}">
                <a16:creationId xmlns:a16="http://schemas.microsoft.com/office/drawing/2014/main" id="{BDCC722F-616A-074D-38B1-4EAF824E5A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8" r="4914" b="15609"/>
          <a:stretch/>
        </p:blipFill>
        <p:spPr bwMode="auto">
          <a:xfrm>
            <a:off x="-7121067" y="-73896"/>
            <a:ext cx="6895125" cy="6931896"/>
          </a:xfrm>
          <a:prstGeom prst="ellipse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BD47D1D-6DF9-4871-B6D5-EACE721B6A6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2414" y="1442807"/>
            <a:ext cx="3409586" cy="482261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50A3366-975B-4F7D-A376-234F9CF7F80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5339">
            <a:off x="7076381" y="692557"/>
            <a:ext cx="1384418" cy="1958158"/>
          </a:xfrm>
          <a:prstGeom prst="rect">
            <a:avLst/>
          </a:prstGeom>
        </p:spPr>
      </p:pic>
      <p:sp>
        <p:nvSpPr>
          <p:cNvPr id="8" name="rr">
            <a:extLst>
              <a:ext uri="{FF2B5EF4-FFF2-40B4-BE49-F238E27FC236}">
                <a16:creationId xmlns:a16="http://schemas.microsoft.com/office/drawing/2014/main" id="{FF5E376E-6D48-4525-90EB-A4869998CE7E}"/>
              </a:ext>
            </a:extLst>
          </p:cNvPr>
          <p:cNvSpPr/>
          <p:nvPr/>
        </p:nvSpPr>
        <p:spPr>
          <a:xfrm>
            <a:off x="274351" y="5023921"/>
            <a:ext cx="3026238" cy="1059543"/>
          </a:xfrm>
          <a:prstGeom prst="roundRect">
            <a:avLst/>
          </a:prstGeom>
          <a:solidFill>
            <a:schemeClr val="bg1">
              <a:alpha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>
                <a:latin typeface="KZ Domain Display Black" panose="020A0A030805050D0203" pitchFamily="18" charset="-52"/>
              </a:rPr>
              <a:t>Дұрыс жауап</a:t>
            </a:r>
            <a:endParaRPr lang="ru-RU" dirty="0">
              <a:latin typeface="KZ Domain Display Black" panose="020A0A030805050D0203" pitchFamily="18" charset="-52"/>
            </a:endParaRPr>
          </a:p>
        </p:txBody>
      </p:sp>
      <p:sp>
        <p:nvSpPr>
          <p:cNvPr id="66" name="ll">
            <a:extLst>
              <a:ext uri="{FF2B5EF4-FFF2-40B4-BE49-F238E27FC236}">
                <a16:creationId xmlns:a16="http://schemas.microsoft.com/office/drawing/2014/main" id="{392E106F-610C-4A4F-9D51-7CDA53C0DD8B}"/>
              </a:ext>
            </a:extLst>
          </p:cNvPr>
          <p:cNvSpPr/>
          <p:nvPr/>
        </p:nvSpPr>
        <p:spPr>
          <a:xfrm>
            <a:off x="6572427" y="5023920"/>
            <a:ext cx="3026238" cy="1059543"/>
          </a:xfrm>
          <a:prstGeom prst="roundRect">
            <a:avLst/>
          </a:prstGeom>
          <a:solidFill>
            <a:schemeClr val="bg1">
              <a:alpha val="57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>
                <a:latin typeface="KZ Domain Display Black" panose="020A0A030805050D0203" pitchFamily="18" charset="-52"/>
              </a:rPr>
              <a:t>Қате жауап</a:t>
            </a:r>
            <a:endParaRPr lang="ru-RU" dirty="0">
              <a:latin typeface="KZ Domain Display Black" panose="020A0A030805050D0203" pitchFamily="18" charset="-52"/>
            </a:endParaRPr>
          </a:p>
        </p:txBody>
      </p:sp>
      <p:sp>
        <p:nvSpPr>
          <p:cNvPr id="67" name="Прямоугольник: скругленные углы 66">
            <a:extLst>
              <a:ext uri="{FF2B5EF4-FFF2-40B4-BE49-F238E27FC236}">
                <a16:creationId xmlns:a16="http://schemas.microsoft.com/office/drawing/2014/main" id="{ABFD4465-88F1-4A87-9029-CB3F983A3D41}"/>
              </a:ext>
            </a:extLst>
          </p:cNvPr>
          <p:cNvSpPr/>
          <p:nvPr/>
        </p:nvSpPr>
        <p:spPr>
          <a:xfrm>
            <a:off x="313668" y="2593659"/>
            <a:ext cx="9118180" cy="1922848"/>
          </a:xfrm>
          <a:prstGeom prst="roundRect">
            <a:avLst/>
          </a:prstGeom>
          <a:solidFill>
            <a:schemeClr val="bg1">
              <a:alpha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3200" dirty="0">
                <a:solidFill>
                  <a:srgbClr val="403F45"/>
                </a:solidFill>
                <a:latin typeface="KZ Domain Display Black" panose="020A0A030805050D0203" pitchFamily="18" charset="-52"/>
              </a:rPr>
              <a:t>Сұрақ</a:t>
            </a:r>
            <a:endParaRPr lang="ru-RU" sz="3200" dirty="0">
              <a:solidFill>
                <a:srgbClr val="403F45"/>
              </a:solidFill>
              <a:latin typeface="KZ Domain Display Black" panose="020A0A030805050D0203" pitchFamily="18" charset="-52"/>
            </a:endParaRPr>
          </a:p>
        </p:txBody>
      </p:sp>
      <p:sp>
        <p:nvSpPr>
          <p:cNvPr id="1032" name="Прямоугольник 1031">
            <a:extLst>
              <a:ext uri="{FF2B5EF4-FFF2-40B4-BE49-F238E27FC236}">
                <a16:creationId xmlns:a16="http://schemas.microsoft.com/office/drawing/2014/main" id="{1F0633EF-CDEA-7D34-1564-B54E762BD689}"/>
              </a:ext>
            </a:extLst>
          </p:cNvPr>
          <p:cNvSpPr/>
          <p:nvPr/>
        </p:nvSpPr>
        <p:spPr>
          <a:xfrm>
            <a:off x="-88774" y="-255156"/>
            <a:ext cx="12659283" cy="7130801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5" name="Picture 4">
            <a:extLst>
              <a:ext uri="{FF2B5EF4-FFF2-40B4-BE49-F238E27FC236}">
                <a16:creationId xmlns:a16="http://schemas.microsoft.com/office/drawing/2014/main" id="{7F93D45D-AB41-F198-901C-E8E850037B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7" t="5864" r="25609" b="5864"/>
          <a:stretch/>
        </p:blipFill>
        <p:spPr bwMode="auto">
          <a:xfrm>
            <a:off x="2480505" y="7263295"/>
            <a:ext cx="1384418" cy="139532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" name="Picture 4">
            <a:extLst>
              <a:ext uri="{FF2B5EF4-FFF2-40B4-BE49-F238E27FC236}">
                <a16:creationId xmlns:a16="http://schemas.microsoft.com/office/drawing/2014/main" id="{5F4272CC-13B5-A0F5-44F0-0DB1BBA482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7" t="5864" r="25609" b="5864"/>
          <a:stretch/>
        </p:blipFill>
        <p:spPr bwMode="auto">
          <a:xfrm>
            <a:off x="5990193" y="7349525"/>
            <a:ext cx="1384418" cy="139532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9" name="Picture 4">
            <a:extLst>
              <a:ext uri="{FF2B5EF4-FFF2-40B4-BE49-F238E27FC236}">
                <a16:creationId xmlns:a16="http://schemas.microsoft.com/office/drawing/2014/main" id="{100CA08C-7B14-C540-3605-F0FC66633B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7" t="5864" r="25609" b="5864"/>
          <a:stretch/>
        </p:blipFill>
        <p:spPr bwMode="auto">
          <a:xfrm>
            <a:off x="9373283" y="7261769"/>
            <a:ext cx="1384418" cy="139532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1" name="Picture 4">
            <a:extLst>
              <a:ext uri="{FF2B5EF4-FFF2-40B4-BE49-F238E27FC236}">
                <a16:creationId xmlns:a16="http://schemas.microsoft.com/office/drawing/2014/main" id="{B1DE864E-2AE6-5835-86E0-19DE529CDF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7" t="5864" r="25609" b="5864"/>
          <a:stretch/>
        </p:blipFill>
        <p:spPr bwMode="auto">
          <a:xfrm>
            <a:off x="-1093005" y="7474071"/>
            <a:ext cx="1384418" cy="139532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4">
            <a:extLst>
              <a:ext uri="{FF2B5EF4-FFF2-40B4-BE49-F238E27FC236}">
                <a16:creationId xmlns:a16="http://schemas.microsoft.com/office/drawing/2014/main" id="{FE0741EF-624A-494F-49FF-09A7225E67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7" t="5864" r="25609" b="5864"/>
          <a:stretch/>
        </p:blipFill>
        <p:spPr bwMode="auto">
          <a:xfrm>
            <a:off x="2731180" y="8048712"/>
            <a:ext cx="1384418" cy="139532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4">
            <a:extLst>
              <a:ext uri="{FF2B5EF4-FFF2-40B4-BE49-F238E27FC236}">
                <a16:creationId xmlns:a16="http://schemas.microsoft.com/office/drawing/2014/main" id="{50ECCAF7-7B90-59CC-9306-59924269CA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7" t="5864" r="25609" b="5864"/>
          <a:stretch/>
        </p:blipFill>
        <p:spPr bwMode="auto">
          <a:xfrm>
            <a:off x="6240868" y="8134942"/>
            <a:ext cx="1384418" cy="139532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4">
            <a:extLst>
              <a:ext uri="{FF2B5EF4-FFF2-40B4-BE49-F238E27FC236}">
                <a16:creationId xmlns:a16="http://schemas.microsoft.com/office/drawing/2014/main" id="{111A570D-A4CD-2FA8-6F28-EB71E9DEC4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7" t="5864" r="25609" b="5864"/>
          <a:stretch/>
        </p:blipFill>
        <p:spPr bwMode="auto">
          <a:xfrm>
            <a:off x="9623958" y="8047186"/>
            <a:ext cx="1384418" cy="139532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4">
            <a:extLst>
              <a:ext uri="{FF2B5EF4-FFF2-40B4-BE49-F238E27FC236}">
                <a16:creationId xmlns:a16="http://schemas.microsoft.com/office/drawing/2014/main" id="{7B228216-0E89-EB11-148A-B7177A249F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7" t="5864" r="25609" b="5864"/>
          <a:stretch/>
        </p:blipFill>
        <p:spPr bwMode="auto">
          <a:xfrm>
            <a:off x="-842330" y="8259488"/>
            <a:ext cx="1384418" cy="139532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4">
            <a:extLst>
              <a:ext uri="{FF2B5EF4-FFF2-40B4-BE49-F238E27FC236}">
                <a16:creationId xmlns:a16="http://schemas.microsoft.com/office/drawing/2014/main" id="{9D9352CF-7D1E-C7D8-99CE-2380A33DA6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7" t="5864" r="25609" b="5864"/>
          <a:stretch/>
        </p:blipFill>
        <p:spPr bwMode="auto">
          <a:xfrm>
            <a:off x="588010" y="-2511641"/>
            <a:ext cx="1384418" cy="139532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6" name="Picture 4">
            <a:extLst>
              <a:ext uri="{FF2B5EF4-FFF2-40B4-BE49-F238E27FC236}">
                <a16:creationId xmlns:a16="http://schemas.microsoft.com/office/drawing/2014/main" id="{2906A9E1-688C-837B-A5E1-72486FE20B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7" t="5864" r="25609" b="5864"/>
          <a:stretch/>
        </p:blipFill>
        <p:spPr bwMode="auto">
          <a:xfrm>
            <a:off x="4333345" y="-2409483"/>
            <a:ext cx="1384418" cy="139532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8" name="Picture 4">
            <a:extLst>
              <a:ext uri="{FF2B5EF4-FFF2-40B4-BE49-F238E27FC236}">
                <a16:creationId xmlns:a16="http://schemas.microsoft.com/office/drawing/2014/main" id="{BF5205DD-87EA-606C-6997-6F8B55EB90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7" t="5864" r="25609" b="5864"/>
          <a:stretch/>
        </p:blipFill>
        <p:spPr bwMode="auto">
          <a:xfrm>
            <a:off x="8047430" y="-2568557"/>
            <a:ext cx="1384418" cy="139532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0" name="Picture 4">
            <a:extLst>
              <a:ext uri="{FF2B5EF4-FFF2-40B4-BE49-F238E27FC236}">
                <a16:creationId xmlns:a16="http://schemas.microsoft.com/office/drawing/2014/main" id="{42C84939-D4A7-0EB4-ED51-9015947704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7" t="5864" r="25609" b="5864"/>
          <a:stretch/>
        </p:blipFill>
        <p:spPr bwMode="auto">
          <a:xfrm>
            <a:off x="11123200" y="-2132485"/>
            <a:ext cx="1384418" cy="139532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4">
            <a:extLst>
              <a:ext uri="{FF2B5EF4-FFF2-40B4-BE49-F238E27FC236}">
                <a16:creationId xmlns:a16="http://schemas.microsoft.com/office/drawing/2014/main" id="{AB21F75B-C74D-5931-AF3A-68A8C0088E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7" t="5864" r="25609" b="5864"/>
          <a:stretch/>
        </p:blipFill>
        <p:spPr bwMode="auto">
          <a:xfrm>
            <a:off x="838685" y="-1726224"/>
            <a:ext cx="1384418" cy="139532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4">
            <a:extLst>
              <a:ext uri="{FF2B5EF4-FFF2-40B4-BE49-F238E27FC236}">
                <a16:creationId xmlns:a16="http://schemas.microsoft.com/office/drawing/2014/main" id="{A6344F12-F327-4017-C992-1D0A474043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7" t="5864" r="25609" b="5864"/>
          <a:stretch/>
        </p:blipFill>
        <p:spPr bwMode="auto">
          <a:xfrm>
            <a:off x="4584020" y="-1624066"/>
            <a:ext cx="1384418" cy="139532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4">
            <a:extLst>
              <a:ext uri="{FF2B5EF4-FFF2-40B4-BE49-F238E27FC236}">
                <a16:creationId xmlns:a16="http://schemas.microsoft.com/office/drawing/2014/main" id="{CCCC4BD9-3092-3DEA-7614-CFD7EB24CF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7" t="5864" r="25609" b="5864"/>
          <a:stretch/>
        </p:blipFill>
        <p:spPr bwMode="auto">
          <a:xfrm>
            <a:off x="8298105" y="-1783140"/>
            <a:ext cx="1384418" cy="139532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4">
            <a:extLst>
              <a:ext uri="{FF2B5EF4-FFF2-40B4-BE49-F238E27FC236}">
                <a16:creationId xmlns:a16="http://schemas.microsoft.com/office/drawing/2014/main" id="{4DEC1948-548E-FE92-3661-DEC6F0E84C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7" t="5864" r="25609" b="5864"/>
          <a:stretch/>
        </p:blipFill>
        <p:spPr bwMode="auto">
          <a:xfrm>
            <a:off x="11400431" y="-1684162"/>
            <a:ext cx="1384418" cy="139532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BBE9EF7E-8D17-47F2-AED6-1F444D3A5D0D}"/>
              </a:ext>
            </a:extLst>
          </p:cNvPr>
          <p:cNvSpPr txBox="1"/>
          <p:nvPr/>
        </p:nvSpPr>
        <p:spPr>
          <a:xfrm>
            <a:off x="10694464" y="0"/>
            <a:ext cx="14750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@</a:t>
            </a:r>
            <a:r>
              <a:rPr lang="en-US" sz="1400" dirty="0" err="1">
                <a:solidFill>
                  <a:schemeClr val="bg1"/>
                </a:solidFill>
              </a:rPr>
              <a:t>uk.online_bilim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0626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85185E-6 L -0.00391 1.52662 " pathEditMode="relative" rAng="0" ptsTypes="AA">
                                      <p:cBhvr>
                                        <p:cTn id="6" dur="2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7631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85185E-6 L -0.00391 1.52662 " pathEditMode="relative" rAng="0" ptsTypes="AA">
                                      <p:cBhvr>
                                        <p:cTn id="8" dur="2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7631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85185E-6 L -0.00391 1.52662 " pathEditMode="relative" rAng="0" ptsTypes="AA">
                                      <p:cBhvr>
                                        <p:cTn id="10" dur="2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7631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85185E-6 L -0.00391 1.52662 " pathEditMode="relative" rAng="0" ptsTypes="AA">
                                      <p:cBhvr>
                                        <p:cTn id="12" dur="2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7631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85185E-6 L -0.00391 1.52662 " pathEditMode="relative" rAng="0" ptsTypes="AA">
                                      <p:cBhvr>
                                        <p:cTn id="26" dur="2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76319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85185E-6 L -0.00391 1.52662 " pathEditMode="relative" rAng="0" ptsTypes="AA">
                                      <p:cBhvr>
                                        <p:cTn id="28" dur="2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76319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85185E-6 L -0.00391 1.52662 " pathEditMode="relative" rAng="0" ptsTypes="AA">
                                      <p:cBhvr>
                                        <p:cTn id="30" dur="2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76319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0 L -0.00391 1.52662 " pathEditMode="relative" rAng="0" ptsTypes="AA">
                                      <p:cBhvr>
                                        <p:cTn id="32" dur="2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76319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71 0.00532 L 0.01562 -1.50232 " pathEditMode="relative" rAng="0" ptsTypes="AA">
                                      <p:cBhvr>
                                        <p:cTn id="46" dur="2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75394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71 0.00532 L 0.01562 -1.50232 " pathEditMode="relative" rAng="0" ptsTypes="AA">
                                      <p:cBhvr>
                                        <p:cTn id="48" dur="2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75394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71 0.00532 L 0.01562 -1.50232 " pathEditMode="relative" rAng="0" ptsTypes="AA">
                                      <p:cBhvr>
                                        <p:cTn id="50" dur="2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75394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71 0.00532 L 0.01562 -1.50232 " pathEditMode="relative" rAng="0" ptsTypes="AA">
                                      <p:cBhvr>
                                        <p:cTn id="52" dur="2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75394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71 0.00532 L 0.01562 -1.50232 " pathEditMode="relative" rAng="0" ptsTypes="AA">
                                      <p:cBhvr>
                                        <p:cTn id="66" dur="2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75394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71 0.00532 L 0.01562 -1.50232 " pathEditMode="relative" rAng="0" ptsTypes="AA">
                                      <p:cBhvr>
                                        <p:cTn id="68" dur="2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75394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71 0.00532 L 0.01562 -1.50232 " pathEditMode="relative" rAng="0" ptsTypes="AA">
                                      <p:cBhvr>
                                        <p:cTn id="70" dur="2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75394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71 0.00532 L 0.01562 -1.50232 " pathEditMode="relative" rAng="0" ptsTypes="AA">
                                      <p:cBhvr>
                                        <p:cTn id="72" dur="2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75394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6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zglasyi-171ooo187187uuu187-34809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33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32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zglasyi-171ooo187187uuu187-34809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32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31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1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44444E-6 L 1.65312 0.01644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656" y="810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3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lodismentyi-nebolshoy-gruppyi-lyudey-s-radostnyimi-krikam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2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030" grpId="0" animBg="1"/>
      <p:bldP spid="1030" grpId="1" animBg="1"/>
      <p:bldP spid="1030" grpId="2" animBg="1"/>
      <p:bldP spid="1030" grpId="3" animBg="1"/>
      <p:bldP spid="1032" grpId="0" animBg="1"/>
      <p:bldP spid="1032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Прямоугольник 1029">
            <a:extLst>
              <a:ext uri="{FF2B5EF4-FFF2-40B4-BE49-F238E27FC236}">
                <a16:creationId xmlns:a16="http://schemas.microsoft.com/office/drawing/2014/main" id="{138B730B-C5E5-43A0-F555-FD576662F9F8}"/>
              </a:ext>
            </a:extLst>
          </p:cNvPr>
          <p:cNvSpPr/>
          <p:nvPr/>
        </p:nvSpPr>
        <p:spPr>
          <a:xfrm>
            <a:off x="-45712" y="-140347"/>
            <a:ext cx="12659283" cy="7382860"/>
          </a:xfrm>
          <a:prstGeom prst="rect">
            <a:avLst/>
          </a:prstGeom>
          <a:solidFill>
            <a:srgbClr val="C0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9" name="Рисунок 1028">
            <a:hlinkClick r:id="rId4" action="ppaction://hlinksldjump"/>
            <a:extLst>
              <a:ext uri="{FF2B5EF4-FFF2-40B4-BE49-F238E27FC236}">
                <a16:creationId xmlns:a16="http://schemas.microsoft.com/office/drawing/2014/main" id="{6B6E27EF-79AA-492C-4C38-D9F3D97F580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32794" t="-36665" r="-45549" b="-54873"/>
          <a:stretch/>
        </p:blipFill>
        <p:spPr>
          <a:xfrm>
            <a:off x="9826839" y="5729018"/>
            <a:ext cx="2576807" cy="1494667"/>
          </a:xfrm>
          <a:prstGeom prst="rect">
            <a:avLst/>
          </a:prstGeom>
        </p:spPr>
      </p:pic>
      <p:pic>
        <p:nvPicPr>
          <p:cNvPr id="1033" name="Picture 6">
            <a:extLst>
              <a:ext uri="{FF2B5EF4-FFF2-40B4-BE49-F238E27FC236}">
                <a16:creationId xmlns:a16="http://schemas.microsoft.com/office/drawing/2014/main" id="{BDCC722F-616A-074D-38B1-4EAF824E5A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8" r="4914" b="15609"/>
          <a:stretch/>
        </p:blipFill>
        <p:spPr bwMode="auto">
          <a:xfrm>
            <a:off x="-7121067" y="-73896"/>
            <a:ext cx="6895125" cy="6931896"/>
          </a:xfrm>
          <a:prstGeom prst="ellipse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BD47D1D-6DF9-4871-B6D5-EACE721B6A6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2414" y="1442807"/>
            <a:ext cx="3409586" cy="482261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50A3366-975B-4F7D-A376-234F9CF7F80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5339">
            <a:off x="7076381" y="692557"/>
            <a:ext cx="1384418" cy="1958158"/>
          </a:xfrm>
          <a:prstGeom prst="rect">
            <a:avLst/>
          </a:prstGeom>
        </p:spPr>
      </p:pic>
      <p:sp>
        <p:nvSpPr>
          <p:cNvPr id="8" name="rr">
            <a:extLst>
              <a:ext uri="{FF2B5EF4-FFF2-40B4-BE49-F238E27FC236}">
                <a16:creationId xmlns:a16="http://schemas.microsoft.com/office/drawing/2014/main" id="{FF5E376E-6D48-4525-90EB-A4869998CE7E}"/>
              </a:ext>
            </a:extLst>
          </p:cNvPr>
          <p:cNvSpPr/>
          <p:nvPr/>
        </p:nvSpPr>
        <p:spPr>
          <a:xfrm>
            <a:off x="274351" y="5023921"/>
            <a:ext cx="3026238" cy="1059543"/>
          </a:xfrm>
          <a:prstGeom prst="roundRect">
            <a:avLst/>
          </a:prstGeom>
          <a:solidFill>
            <a:schemeClr val="bg1">
              <a:alpha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>
                <a:latin typeface="KZ Domain Display Black" panose="020A0A030805050D0203" pitchFamily="18" charset="-52"/>
              </a:rPr>
              <a:t>Дұрыс жауап</a:t>
            </a:r>
            <a:endParaRPr lang="ru-RU" dirty="0">
              <a:latin typeface="KZ Domain Display Black" panose="020A0A030805050D0203" pitchFamily="18" charset="-52"/>
            </a:endParaRPr>
          </a:p>
        </p:txBody>
      </p:sp>
      <p:sp>
        <p:nvSpPr>
          <p:cNvPr id="66" name="ll">
            <a:extLst>
              <a:ext uri="{FF2B5EF4-FFF2-40B4-BE49-F238E27FC236}">
                <a16:creationId xmlns:a16="http://schemas.microsoft.com/office/drawing/2014/main" id="{392E106F-610C-4A4F-9D51-7CDA53C0DD8B}"/>
              </a:ext>
            </a:extLst>
          </p:cNvPr>
          <p:cNvSpPr/>
          <p:nvPr/>
        </p:nvSpPr>
        <p:spPr>
          <a:xfrm>
            <a:off x="6572427" y="5023920"/>
            <a:ext cx="3026238" cy="1059543"/>
          </a:xfrm>
          <a:prstGeom prst="roundRect">
            <a:avLst/>
          </a:prstGeom>
          <a:solidFill>
            <a:schemeClr val="bg1">
              <a:alpha val="57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>
                <a:latin typeface="KZ Domain Display Black" panose="020A0A030805050D0203" pitchFamily="18" charset="-52"/>
              </a:rPr>
              <a:t>Қате жауап</a:t>
            </a:r>
            <a:endParaRPr lang="ru-RU" dirty="0">
              <a:latin typeface="KZ Domain Display Black" panose="020A0A030805050D0203" pitchFamily="18" charset="-52"/>
            </a:endParaRPr>
          </a:p>
        </p:txBody>
      </p:sp>
      <p:sp>
        <p:nvSpPr>
          <p:cNvPr id="67" name="Прямоугольник: скругленные углы 66">
            <a:extLst>
              <a:ext uri="{FF2B5EF4-FFF2-40B4-BE49-F238E27FC236}">
                <a16:creationId xmlns:a16="http://schemas.microsoft.com/office/drawing/2014/main" id="{ABFD4465-88F1-4A87-9029-CB3F983A3D41}"/>
              </a:ext>
            </a:extLst>
          </p:cNvPr>
          <p:cNvSpPr/>
          <p:nvPr/>
        </p:nvSpPr>
        <p:spPr>
          <a:xfrm>
            <a:off x="313668" y="2593659"/>
            <a:ext cx="9118180" cy="1922848"/>
          </a:xfrm>
          <a:prstGeom prst="roundRect">
            <a:avLst/>
          </a:prstGeom>
          <a:solidFill>
            <a:schemeClr val="bg1">
              <a:alpha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3200" dirty="0">
                <a:solidFill>
                  <a:srgbClr val="403F45"/>
                </a:solidFill>
                <a:latin typeface="KZ Domain Display Black" panose="020A0A030805050D0203" pitchFamily="18" charset="-52"/>
              </a:rPr>
              <a:t>Сұрақ</a:t>
            </a:r>
            <a:endParaRPr lang="ru-RU" sz="3200" dirty="0">
              <a:solidFill>
                <a:srgbClr val="403F45"/>
              </a:solidFill>
              <a:latin typeface="KZ Domain Display Black" panose="020A0A030805050D0203" pitchFamily="18" charset="-52"/>
            </a:endParaRPr>
          </a:p>
        </p:txBody>
      </p:sp>
      <p:sp>
        <p:nvSpPr>
          <p:cNvPr id="1032" name="Прямоугольник 1031">
            <a:extLst>
              <a:ext uri="{FF2B5EF4-FFF2-40B4-BE49-F238E27FC236}">
                <a16:creationId xmlns:a16="http://schemas.microsoft.com/office/drawing/2014/main" id="{1F0633EF-CDEA-7D34-1564-B54E762BD689}"/>
              </a:ext>
            </a:extLst>
          </p:cNvPr>
          <p:cNvSpPr/>
          <p:nvPr/>
        </p:nvSpPr>
        <p:spPr>
          <a:xfrm>
            <a:off x="-45712" y="-61763"/>
            <a:ext cx="12659283" cy="7130801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5" name="Picture 4">
            <a:extLst>
              <a:ext uri="{FF2B5EF4-FFF2-40B4-BE49-F238E27FC236}">
                <a16:creationId xmlns:a16="http://schemas.microsoft.com/office/drawing/2014/main" id="{7F93D45D-AB41-F198-901C-E8E850037B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7" t="5864" r="25609" b="5864"/>
          <a:stretch/>
        </p:blipFill>
        <p:spPr bwMode="auto">
          <a:xfrm>
            <a:off x="2480505" y="7263295"/>
            <a:ext cx="1384418" cy="139532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" name="Picture 4">
            <a:extLst>
              <a:ext uri="{FF2B5EF4-FFF2-40B4-BE49-F238E27FC236}">
                <a16:creationId xmlns:a16="http://schemas.microsoft.com/office/drawing/2014/main" id="{5F4272CC-13B5-A0F5-44F0-0DB1BBA482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7" t="5864" r="25609" b="5864"/>
          <a:stretch/>
        </p:blipFill>
        <p:spPr bwMode="auto">
          <a:xfrm>
            <a:off x="5990193" y="7349525"/>
            <a:ext cx="1384418" cy="139532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9" name="Picture 4">
            <a:extLst>
              <a:ext uri="{FF2B5EF4-FFF2-40B4-BE49-F238E27FC236}">
                <a16:creationId xmlns:a16="http://schemas.microsoft.com/office/drawing/2014/main" id="{100CA08C-7B14-C540-3605-F0FC66633B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7" t="5864" r="25609" b="5864"/>
          <a:stretch/>
        </p:blipFill>
        <p:spPr bwMode="auto">
          <a:xfrm>
            <a:off x="9373283" y="7261769"/>
            <a:ext cx="1384418" cy="139532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1" name="Picture 4">
            <a:extLst>
              <a:ext uri="{FF2B5EF4-FFF2-40B4-BE49-F238E27FC236}">
                <a16:creationId xmlns:a16="http://schemas.microsoft.com/office/drawing/2014/main" id="{B1DE864E-2AE6-5835-86E0-19DE529CDF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7" t="5864" r="25609" b="5864"/>
          <a:stretch/>
        </p:blipFill>
        <p:spPr bwMode="auto">
          <a:xfrm>
            <a:off x="-1093005" y="7474071"/>
            <a:ext cx="1384418" cy="139532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4">
            <a:extLst>
              <a:ext uri="{FF2B5EF4-FFF2-40B4-BE49-F238E27FC236}">
                <a16:creationId xmlns:a16="http://schemas.microsoft.com/office/drawing/2014/main" id="{FE0741EF-624A-494F-49FF-09A7225E67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7" t="5864" r="25609" b="5864"/>
          <a:stretch/>
        </p:blipFill>
        <p:spPr bwMode="auto">
          <a:xfrm>
            <a:off x="2731180" y="8048712"/>
            <a:ext cx="1384418" cy="139532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4">
            <a:extLst>
              <a:ext uri="{FF2B5EF4-FFF2-40B4-BE49-F238E27FC236}">
                <a16:creationId xmlns:a16="http://schemas.microsoft.com/office/drawing/2014/main" id="{50ECCAF7-7B90-59CC-9306-59924269CA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7" t="5864" r="25609" b="5864"/>
          <a:stretch/>
        </p:blipFill>
        <p:spPr bwMode="auto">
          <a:xfrm>
            <a:off x="6240868" y="8134942"/>
            <a:ext cx="1384418" cy="139532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4">
            <a:extLst>
              <a:ext uri="{FF2B5EF4-FFF2-40B4-BE49-F238E27FC236}">
                <a16:creationId xmlns:a16="http://schemas.microsoft.com/office/drawing/2014/main" id="{111A570D-A4CD-2FA8-6F28-EB71E9DEC4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7" t="5864" r="25609" b="5864"/>
          <a:stretch/>
        </p:blipFill>
        <p:spPr bwMode="auto">
          <a:xfrm>
            <a:off x="9623958" y="8047186"/>
            <a:ext cx="1384418" cy="139532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4">
            <a:extLst>
              <a:ext uri="{FF2B5EF4-FFF2-40B4-BE49-F238E27FC236}">
                <a16:creationId xmlns:a16="http://schemas.microsoft.com/office/drawing/2014/main" id="{7B228216-0E89-EB11-148A-B7177A249F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7" t="5864" r="25609" b="5864"/>
          <a:stretch/>
        </p:blipFill>
        <p:spPr bwMode="auto">
          <a:xfrm>
            <a:off x="-842330" y="8259488"/>
            <a:ext cx="1384418" cy="139532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4">
            <a:extLst>
              <a:ext uri="{FF2B5EF4-FFF2-40B4-BE49-F238E27FC236}">
                <a16:creationId xmlns:a16="http://schemas.microsoft.com/office/drawing/2014/main" id="{9D9352CF-7D1E-C7D8-99CE-2380A33DA6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7" t="5864" r="25609" b="5864"/>
          <a:stretch/>
        </p:blipFill>
        <p:spPr bwMode="auto">
          <a:xfrm>
            <a:off x="588010" y="-2511641"/>
            <a:ext cx="1384418" cy="139532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6" name="Picture 4">
            <a:extLst>
              <a:ext uri="{FF2B5EF4-FFF2-40B4-BE49-F238E27FC236}">
                <a16:creationId xmlns:a16="http://schemas.microsoft.com/office/drawing/2014/main" id="{2906A9E1-688C-837B-A5E1-72486FE20B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7" t="5864" r="25609" b="5864"/>
          <a:stretch/>
        </p:blipFill>
        <p:spPr bwMode="auto">
          <a:xfrm>
            <a:off x="4333345" y="-2409483"/>
            <a:ext cx="1384418" cy="139532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8" name="Picture 4">
            <a:extLst>
              <a:ext uri="{FF2B5EF4-FFF2-40B4-BE49-F238E27FC236}">
                <a16:creationId xmlns:a16="http://schemas.microsoft.com/office/drawing/2014/main" id="{BF5205DD-87EA-606C-6997-6F8B55EB90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7" t="5864" r="25609" b="5864"/>
          <a:stretch/>
        </p:blipFill>
        <p:spPr bwMode="auto">
          <a:xfrm>
            <a:off x="8047430" y="-2568557"/>
            <a:ext cx="1384418" cy="139532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0" name="Picture 4">
            <a:extLst>
              <a:ext uri="{FF2B5EF4-FFF2-40B4-BE49-F238E27FC236}">
                <a16:creationId xmlns:a16="http://schemas.microsoft.com/office/drawing/2014/main" id="{42C84939-D4A7-0EB4-ED51-9015947704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7" t="5864" r="25609" b="5864"/>
          <a:stretch/>
        </p:blipFill>
        <p:spPr bwMode="auto">
          <a:xfrm>
            <a:off x="11123200" y="-2132485"/>
            <a:ext cx="1384418" cy="139532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4">
            <a:extLst>
              <a:ext uri="{FF2B5EF4-FFF2-40B4-BE49-F238E27FC236}">
                <a16:creationId xmlns:a16="http://schemas.microsoft.com/office/drawing/2014/main" id="{AB21F75B-C74D-5931-AF3A-68A8C0088E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7" t="5864" r="25609" b="5864"/>
          <a:stretch/>
        </p:blipFill>
        <p:spPr bwMode="auto">
          <a:xfrm>
            <a:off x="838685" y="-1726224"/>
            <a:ext cx="1384418" cy="139532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4">
            <a:extLst>
              <a:ext uri="{FF2B5EF4-FFF2-40B4-BE49-F238E27FC236}">
                <a16:creationId xmlns:a16="http://schemas.microsoft.com/office/drawing/2014/main" id="{A6344F12-F327-4017-C992-1D0A474043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7" t="5864" r="25609" b="5864"/>
          <a:stretch/>
        </p:blipFill>
        <p:spPr bwMode="auto">
          <a:xfrm>
            <a:off x="4584020" y="-1624066"/>
            <a:ext cx="1384418" cy="139532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4">
            <a:extLst>
              <a:ext uri="{FF2B5EF4-FFF2-40B4-BE49-F238E27FC236}">
                <a16:creationId xmlns:a16="http://schemas.microsoft.com/office/drawing/2014/main" id="{CCCC4BD9-3092-3DEA-7614-CFD7EB24CF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7" t="5864" r="25609" b="5864"/>
          <a:stretch/>
        </p:blipFill>
        <p:spPr bwMode="auto">
          <a:xfrm>
            <a:off x="8298105" y="-1783140"/>
            <a:ext cx="1384418" cy="139532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4">
            <a:extLst>
              <a:ext uri="{FF2B5EF4-FFF2-40B4-BE49-F238E27FC236}">
                <a16:creationId xmlns:a16="http://schemas.microsoft.com/office/drawing/2014/main" id="{4DEC1948-548E-FE92-3661-DEC6F0E84C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7" t="5864" r="25609" b="5864"/>
          <a:stretch/>
        </p:blipFill>
        <p:spPr bwMode="auto">
          <a:xfrm>
            <a:off x="11400431" y="-1684162"/>
            <a:ext cx="1384418" cy="139532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0A4CAEC7-DE89-4B2B-80BC-5F8C4B39A987}"/>
              </a:ext>
            </a:extLst>
          </p:cNvPr>
          <p:cNvSpPr txBox="1"/>
          <p:nvPr/>
        </p:nvSpPr>
        <p:spPr>
          <a:xfrm>
            <a:off x="10694464" y="0"/>
            <a:ext cx="14750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@</a:t>
            </a:r>
            <a:r>
              <a:rPr lang="en-US" sz="1400" dirty="0" err="1">
                <a:solidFill>
                  <a:schemeClr val="bg1"/>
                </a:solidFill>
              </a:rPr>
              <a:t>uk.online_bilim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4237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85185E-6 L -0.00391 1.52662 " pathEditMode="relative" rAng="0" ptsTypes="AA">
                                      <p:cBhvr>
                                        <p:cTn id="6" dur="2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7631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85185E-6 L -0.00391 1.52662 " pathEditMode="relative" rAng="0" ptsTypes="AA">
                                      <p:cBhvr>
                                        <p:cTn id="8" dur="2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7631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85185E-6 L -0.00391 1.52662 " pathEditMode="relative" rAng="0" ptsTypes="AA">
                                      <p:cBhvr>
                                        <p:cTn id="10" dur="2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7631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85185E-6 L -0.00391 1.52662 " pathEditMode="relative" rAng="0" ptsTypes="AA">
                                      <p:cBhvr>
                                        <p:cTn id="12" dur="2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7631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85185E-6 L -0.00391 1.52662 " pathEditMode="relative" rAng="0" ptsTypes="AA">
                                      <p:cBhvr>
                                        <p:cTn id="26" dur="2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76319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85185E-6 L -0.00391 1.52662 " pathEditMode="relative" rAng="0" ptsTypes="AA">
                                      <p:cBhvr>
                                        <p:cTn id="28" dur="2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76319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85185E-6 L -0.00391 1.52662 " pathEditMode="relative" rAng="0" ptsTypes="AA">
                                      <p:cBhvr>
                                        <p:cTn id="30" dur="2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76319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0 L -0.00391 1.52662 " pathEditMode="relative" rAng="0" ptsTypes="AA">
                                      <p:cBhvr>
                                        <p:cTn id="32" dur="2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76319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71 0.00532 L 0.01562 -1.50232 " pathEditMode="relative" rAng="0" ptsTypes="AA">
                                      <p:cBhvr>
                                        <p:cTn id="46" dur="2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75394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71 0.00532 L 0.01562 -1.50232 " pathEditMode="relative" rAng="0" ptsTypes="AA">
                                      <p:cBhvr>
                                        <p:cTn id="48" dur="2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75394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71 0.00532 L 0.01562 -1.50232 " pathEditMode="relative" rAng="0" ptsTypes="AA">
                                      <p:cBhvr>
                                        <p:cTn id="50" dur="2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75394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71 0.00532 L 0.01562 -1.50232 " pathEditMode="relative" rAng="0" ptsTypes="AA">
                                      <p:cBhvr>
                                        <p:cTn id="52" dur="2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75394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71 0.00532 L 0.01562 -1.50232 " pathEditMode="relative" rAng="0" ptsTypes="AA">
                                      <p:cBhvr>
                                        <p:cTn id="66" dur="2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75394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71 0.00532 L 0.01562 -1.50232 " pathEditMode="relative" rAng="0" ptsTypes="AA">
                                      <p:cBhvr>
                                        <p:cTn id="68" dur="2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75394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71 0.00532 L 0.01562 -1.50232 " pathEditMode="relative" rAng="0" ptsTypes="AA">
                                      <p:cBhvr>
                                        <p:cTn id="70" dur="2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75394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71 0.00532 L 0.01562 -1.50232 " pathEditMode="relative" rAng="0" ptsTypes="AA">
                                      <p:cBhvr>
                                        <p:cTn id="72" dur="2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75394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6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zglasyi-171ooo187187uuu187-34809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33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32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zglasyi-171ooo187187uuu187-34809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32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31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1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44444E-6 L 1.65312 0.01644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656" y="810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3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lodismentyi-nebolshoy-gruppyi-lyudey-s-radostnyimi-krikam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2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030" grpId="0" animBg="1"/>
      <p:bldP spid="1030" grpId="1" animBg="1"/>
      <p:bldP spid="1030" grpId="2" animBg="1"/>
      <p:bldP spid="1030" grpId="3" animBg="1"/>
      <p:bldP spid="1032" grpId="0" animBg="1"/>
      <p:bldP spid="103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Прямоугольник 1029">
            <a:extLst>
              <a:ext uri="{FF2B5EF4-FFF2-40B4-BE49-F238E27FC236}">
                <a16:creationId xmlns:a16="http://schemas.microsoft.com/office/drawing/2014/main" id="{138B730B-C5E5-43A0-F555-FD576662F9F8}"/>
              </a:ext>
            </a:extLst>
          </p:cNvPr>
          <p:cNvSpPr/>
          <p:nvPr/>
        </p:nvSpPr>
        <p:spPr>
          <a:xfrm>
            <a:off x="-150121" y="-221355"/>
            <a:ext cx="12659283" cy="7382860"/>
          </a:xfrm>
          <a:prstGeom prst="rect">
            <a:avLst/>
          </a:prstGeom>
          <a:solidFill>
            <a:srgbClr val="C0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9" name="Рисунок 1028">
            <a:hlinkClick r:id="rId4" action="ppaction://hlinksldjump"/>
            <a:extLst>
              <a:ext uri="{FF2B5EF4-FFF2-40B4-BE49-F238E27FC236}">
                <a16:creationId xmlns:a16="http://schemas.microsoft.com/office/drawing/2014/main" id="{6B6E27EF-79AA-492C-4C38-D9F3D97F580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32794" t="-36665" r="-45549" b="-54873"/>
          <a:stretch/>
        </p:blipFill>
        <p:spPr>
          <a:xfrm>
            <a:off x="9826839" y="5729018"/>
            <a:ext cx="2576807" cy="1494667"/>
          </a:xfrm>
          <a:prstGeom prst="rect">
            <a:avLst/>
          </a:prstGeom>
        </p:spPr>
      </p:pic>
      <p:pic>
        <p:nvPicPr>
          <p:cNvPr id="1033" name="Picture 6">
            <a:extLst>
              <a:ext uri="{FF2B5EF4-FFF2-40B4-BE49-F238E27FC236}">
                <a16:creationId xmlns:a16="http://schemas.microsoft.com/office/drawing/2014/main" id="{BDCC722F-616A-074D-38B1-4EAF824E5A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8" r="4914" b="15609"/>
          <a:stretch/>
        </p:blipFill>
        <p:spPr bwMode="auto">
          <a:xfrm>
            <a:off x="-7121067" y="-73896"/>
            <a:ext cx="6895125" cy="6931896"/>
          </a:xfrm>
          <a:prstGeom prst="ellipse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BD47D1D-6DF9-4871-B6D5-EACE721B6A6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2414" y="1442807"/>
            <a:ext cx="3409586" cy="482261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50A3366-975B-4F7D-A376-234F9CF7F80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5339">
            <a:off x="7076381" y="692557"/>
            <a:ext cx="1384418" cy="1958158"/>
          </a:xfrm>
          <a:prstGeom prst="rect">
            <a:avLst/>
          </a:prstGeom>
        </p:spPr>
      </p:pic>
      <p:sp>
        <p:nvSpPr>
          <p:cNvPr id="8" name="rr">
            <a:extLst>
              <a:ext uri="{FF2B5EF4-FFF2-40B4-BE49-F238E27FC236}">
                <a16:creationId xmlns:a16="http://schemas.microsoft.com/office/drawing/2014/main" id="{FF5E376E-6D48-4525-90EB-A4869998CE7E}"/>
              </a:ext>
            </a:extLst>
          </p:cNvPr>
          <p:cNvSpPr/>
          <p:nvPr/>
        </p:nvSpPr>
        <p:spPr>
          <a:xfrm>
            <a:off x="274351" y="5023921"/>
            <a:ext cx="3026238" cy="1059543"/>
          </a:xfrm>
          <a:prstGeom prst="roundRect">
            <a:avLst/>
          </a:prstGeom>
          <a:solidFill>
            <a:schemeClr val="bg1">
              <a:alpha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>
                <a:latin typeface="KZ Domain Display Black" panose="020A0A030805050D0203" pitchFamily="18" charset="-52"/>
              </a:rPr>
              <a:t>Дұрыс жауап</a:t>
            </a:r>
            <a:endParaRPr lang="ru-RU" dirty="0">
              <a:latin typeface="KZ Domain Display Black" panose="020A0A030805050D0203" pitchFamily="18" charset="-52"/>
            </a:endParaRPr>
          </a:p>
        </p:txBody>
      </p:sp>
      <p:sp>
        <p:nvSpPr>
          <p:cNvPr id="66" name="ll">
            <a:extLst>
              <a:ext uri="{FF2B5EF4-FFF2-40B4-BE49-F238E27FC236}">
                <a16:creationId xmlns:a16="http://schemas.microsoft.com/office/drawing/2014/main" id="{392E106F-610C-4A4F-9D51-7CDA53C0DD8B}"/>
              </a:ext>
            </a:extLst>
          </p:cNvPr>
          <p:cNvSpPr/>
          <p:nvPr/>
        </p:nvSpPr>
        <p:spPr>
          <a:xfrm>
            <a:off x="6572427" y="5023920"/>
            <a:ext cx="3026238" cy="1059543"/>
          </a:xfrm>
          <a:prstGeom prst="roundRect">
            <a:avLst/>
          </a:prstGeom>
          <a:solidFill>
            <a:schemeClr val="bg1">
              <a:alpha val="57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>
                <a:latin typeface="KZ Domain Display Black" panose="020A0A030805050D0203" pitchFamily="18" charset="-52"/>
              </a:rPr>
              <a:t>Қате жауап</a:t>
            </a:r>
            <a:endParaRPr lang="ru-RU" dirty="0">
              <a:latin typeface="KZ Domain Display Black" panose="020A0A030805050D0203" pitchFamily="18" charset="-52"/>
            </a:endParaRPr>
          </a:p>
        </p:txBody>
      </p:sp>
      <p:sp>
        <p:nvSpPr>
          <p:cNvPr id="67" name="Прямоугольник: скругленные углы 66">
            <a:extLst>
              <a:ext uri="{FF2B5EF4-FFF2-40B4-BE49-F238E27FC236}">
                <a16:creationId xmlns:a16="http://schemas.microsoft.com/office/drawing/2014/main" id="{ABFD4465-88F1-4A87-9029-CB3F983A3D41}"/>
              </a:ext>
            </a:extLst>
          </p:cNvPr>
          <p:cNvSpPr/>
          <p:nvPr/>
        </p:nvSpPr>
        <p:spPr>
          <a:xfrm>
            <a:off x="313668" y="2593659"/>
            <a:ext cx="9118180" cy="1922848"/>
          </a:xfrm>
          <a:prstGeom prst="roundRect">
            <a:avLst/>
          </a:prstGeom>
          <a:solidFill>
            <a:schemeClr val="bg1">
              <a:alpha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3200" dirty="0">
                <a:solidFill>
                  <a:srgbClr val="403F45"/>
                </a:solidFill>
                <a:latin typeface="KZ Domain Display Black" panose="020A0A030805050D0203" pitchFamily="18" charset="-52"/>
              </a:rPr>
              <a:t>Сұрақ</a:t>
            </a:r>
            <a:endParaRPr lang="ru-RU" sz="3200" dirty="0">
              <a:solidFill>
                <a:srgbClr val="403F45"/>
              </a:solidFill>
              <a:latin typeface="KZ Domain Display Black" panose="020A0A030805050D0203" pitchFamily="18" charset="-52"/>
            </a:endParaRPr>
          </a:p>
        </p:txBody>
      </p:sp>
      <p:sp>
        <p:nvSpPr>
          <p:cNvPr id="1032" name="Прямоугольник 1031">
            <a:extLst>
              <a:ext uri="{FF2B5EF4-FFF2-40B4-BE49-F238E27FC236}">
                <a16:creationId xmlns:a16="http://schemas.microsoft.com/office/drawing/2014/main" id="{1F0633EF-CDEA-7D34-1564-B54E762BD689}"/>
              </a:ext>
            </a:extLst>
          </p:cNvPr>
          <p:cNvSpPr/>
          <p:nvPr/>
        </p:nvSpPr>
        <p:spPr>
          <a:xfrm>
            <a:off x="-152374" y="-206692"/>
            <a:ext cx="12659283" cy="7130801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5" name="Picture 4">
            <a:extLst>
              <a:ext uri="{FF2B5EF4-FFF2-40B4-BE49-F238E27FC236}">
                <a16:creationId xmlns:a16="http://schemas.microsoft.com/office/drawing/2014/main" id="{7F93D45D-AB41-F198-901C-E8E850037B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7" t="5864" r="25609" b="5864"/>
          <a:stretch/>
        </p:blipFill>
        <p:spPr bwMode="auto">
          <a:xfrm>
            <a:off x="2480505" y="7263295"/>
            <a:ext cx="1384418" cy="139532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" name="Picture 4">
            <a:extLst>
              <a:ext uri="{FF2B5EF4-FFF2-40B4-BE49-F238E27FC236}">
                <a16:creationId xmlns:a16="http://schemas.microsoft.com/office/drawing/2014/main" id="{5F4272CC-13B5-A0F5-44F0-0DB1BBA482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7" t="5864" r="25609" b="5864"/>
          <a:stretch/>
        </p:blipFill>
        <p:spPr bwMode="auto">
          <a:xfrm>
            <a:off x="5990193" y="7349525"/>
            <a:ext cx="1384418" cy="139532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9" name="Picture 4">
            <a:extLst>
              <a:ext uri="{FF2B5EF4-FFF2-40B4-BE49-F238E27FC236}">
                <a16:creationId xmlns:a16="http://schemas.microsoft.com/office/drawing/2014/main" id="{100CA08C-7B14-C540-3605-F0FC66633B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7" t="5864" r="25609" b="5864"/>
          <a:stretch/>
        </p:blipFill>
        <p:spPr bwMode="auto">
          <a:xfrm>
            <a:off x="9373283" y="7261769"/>
            <a:ext cx="1384418" cy="139532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1" name="Picture 4">
            <a:extLst>
              <a:ext uri="{FF2B5EF4-FFF2-40B4-BE49-F238E27FC236}">
                <a16:creationId xmlns:a16="http://schemas.microsoft.com/office/drawing/2014/main" id="{B1DE864E-2AE6-5835-86E0-19DE529CDF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7" t="5864" r="25609" b="5864"/>
          <a:stretch/>
        </p:blipFill>
        <p:spPr bwMode="auto">
          <a:xfrm>
            <a:off x="-1093005" y="7474071"/>
            <a:ext cx="1384418" cy="139532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4">
            <a:extLst>
              <a:ext uri="{FF2B5EF4-FFF2-40B4-BE49-F238E27FC236}">
                <a16:creationId xmlns:a16="http://schemas.microsoft.com/office/drawing/2014/main" id="{FE0741EF-624A-494F-49FF-09A7225E67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7" t="5864" r="25609" b="5864"/>
          <a:stretch/>
        </p:blipFill>
        <p:spPr bwMode="auto">
          <a:xfrm>
            <a:off x="2731180" y="8048712"/>
            <a:ext cx="1384418" cy="139532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4">
            <a:extLst>
              <a:ext uri="{FF2B5EF4-FFF2-40B4-BE49-F238E27FC236}">
                <a16:creationId xmlns:a16="http://schemas.microsoft.com/office/drawing/2014/main" id="{50ECCAF7-7B90-59CC-9306-59924269CA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7" t="5864" r="25609" b="5864"/>
          <a:stretch/>
        </p:blipFill>
        <p:spPr bwMode="auto">
          <a:xfrm>
            <a:off x="6240868" y="8134942"/>
            <a:ext cx="1384418" cy="139532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4">
            <a:extLst>
              <a:ext uri="{FF2B5EF4-FFF2-40B4-BE49-F238E27FC236}">
                <a16:creationId xmlns:a16="http://schemas.microsoft.com/office/drawing/2014/main" id="{111A570D-A4CD-2FA8-6F28-EB71E9DEC4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7" t="5864" r="25609" b="5864"/>
          <a:stretch/>
        </p:blipFill>
        <p:spPr bwMode="auto">
          <a:xfrm>
            <a:off x="9623958" y="8047186"/>
            <a:ext cx="1384418" cy="139532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4">
            <a:extLst>
              <a:ext uri="{FF2B5EF4-FFF2-40B4-BE49-F238E27FC236}">
                <a16:creationId xmlns:a16="http://schemas.microsoft.com/office/drawing/2014/main" id="{7B228216-0E89-EB11-148A-B7177A249F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7" t="5864" r="25609" b="5864"/>
          <a:stretch/>
        </p:blipFill>
        <p:spPr bwMode="auto">
          <a:xfrm>
            <a:off x="-842330" y="8259488"/>
            <a:ext cx="1384418" cy="139532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4">
            <a:extLst>
              <a:ext uri="{FF2B5EF4-FFF2-40B4-BE49-F238E27FC236}">
                <a16:creationId xmlns:a16="http://schemas.microsoft.com/office/drawing/2014/main" id="{9D9352CF-7D1E-C7D8-99CE-2380A33DA6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7" t="5864" r="25609" b="5864"/>
          <a:stretch/>
        </p:blipFill>
        <p:spPr bwMode="auto">
          <a:xfrm>
            <a:off x="588010" y="-2511641"/>
            <a:ext cx="1384418" cy="139532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6" name="Picture 4">
            <a:extLst>
              <a:ext uri="{FF2B5EF4-FFF2-40B4-BE49-F238E27FC236}">
                <a16:creationId xmlns:a16="http://schemas.microsoft.com/office/drawing/2014/main" id="{2906A9E1-688C-837B-A5E1-72486FE20B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7" t="5864" r="25609" b="5864"/>
          <a:stretch/>
        </p:blipFill>
        <p:spPr bwMode="auto">
          <a:xfrm>
            <a:off x="4333345" y="-2409483"/>
            <a:ext cx="1384418" cy="139532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8" name="Picture 4">
            <a:extLst>
              <a:ext uri="{FF2B5EF4-FFF2-40B4-BE49-F238E27FC236}">
                <a16:creationId xmlns:a16="http://schemas.microsoft.com/office/drawing/2014/main" id="{BF5205DD-87EA-606C-6997-6F8B55EB90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7" t="5864" r="25609" b="5864"/>
          <a:stretch/>
        </p:blipFill>
        <p:spPr bwMode="auto">
          <a:xfrm>
            <a:off x="8047430" y="-2568557"/>
            <a:ext cx="1384418" cy="139532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0" name="Picture 4">
            <a:extLst>
              <a:ext uri="{FF2B5EF4-FFF2-40B4-BE49-F238E27FC236}">
                <a16:creationId xmlns:a16="http://schemas.microsoft.com/office/drawing/2014/main" id="{42C84939-D4A7-0EB4-ED51-9015947704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7" t="5864" r="25609" b="5864"/>
          <a:stretch/>
        </p:blipFill>
        <p:spPr bwMode="auto">
          <a:xfrm>
            <a:off x="11123200" y="-2132485"/>
            <a:ext cx="1384418" cy="139532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4">
            <a:extLst>
              <a:ext uri="{FF2B5EF4-FFF2-40B4-BE49-F238E27FC236}">
                <a16:creationId xmlns:a16="http://schemas.microsoft.com/office/drawing/2014/main" id="{AB21F75B-C74D-5931-AF3A-68A8C0088E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7" t="5864" r="25609" b="5864"/>
          <a:stretch/>
        </p:blipFill>
        <p:spPr bwMode="auto">
          <a:xfrm>
            <a:off x="838685" y="-1726224"/>
            <a:ext cx="1384418" cy="139532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4">
            <a:extLst>
              <a:ext uri="{FF2B5EF4-FFF2-40B4-BE49-F238E27FC236}">
                <a16:creationId xmlns:a16="http://schemas.microsoft.com/office/drawing/2014/main" id="{A6344F12-F327-4017-C992-1D0A474043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7" t="5864" r="25609" b="5864"/>
          <a:stretch/>
        </p:blipFill>
        <p:spPr bwMode="auto">
          <a:xfrm>
            <a:off x="4584020" y="-1624066"/>
            <a:ext cx="1384418" cy="139532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4">
            <a:extLst>
              <a:ext uri="{FF2B5EF4-FFF2-40B4-BE49-F238E27FC236}">
                <a16:creationId xmlns:a16="http://schemas.microsoft.com/office/drawing/2014/main" id="{CCCC4BD9-3092-3DEA-7614-CFD7EB24CF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7" t="5864" r="25609" b="5864"/>
          <a:stretch/>
        </p:blipFill>
        <p:spPr bwMode="auto">
          <a:xfrm>
            <a:off x="8298105" y="-1783140"/>
            <a:ext cx="1384418" cy="139532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4">
            <a:extLst>
              <a:ext uri="{FF2B5EF4-FFF2-40B4-BE49-F238E27FC236}">
                <a16:creationId xmlns:a16="http://schemas.microsoft.com/office/drawing/2014/main" id="{4DEC1948-548E-FE92-3661-DEC6F0E84C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7" t="5864" r="25609" b="5864"/>
          <a:stretch/>
        </p:blipFill>
        <p:spPr bwMode="auto">
          <a:xfrm>
            <a:off x="11400431" y="-1684162"/>
            <a:ext cx="1384418" cy="139532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F914E8AE-8E8E-4664-8E66-1C72EBA5A3E7}"/>
              </a:ext>
            </a:extLst>
          </p:cNvPr>
          <p:cNvSpPr txBox="1"/>
          <p:nvPr/>
        </p:nvSpPr>
        <p:spPr>
          <a:xfrm>
            <a:off x="10694464" y="0"/>
            <a:ext cx="14750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@</a:t>
            </a:r>
            <a:r>
              <a:rPr lang="en-US" sz="1400" dirty="0" err="1">
                <a:solidFill>
                  <a:schemeClr val="bg1"/>
                </a:solidFill>
              </a:rPr>
              <a:t>uk.online_bilim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6329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85185E-6 L -0.00391 1.52662 " pathEditMode="relative" rAng="0" ptsTypes="AA">
                                      <p:cBhvr>
                                        <p:cTn id="6" dur="2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7631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85185E-6 L -0.00391 1.52662 " pathEditMode="relative" rAng="0" ptsTypes="AA">
                                      <p:cBhvr>
                                        <p:cTn id="8" dur="2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7631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85185E-6 L -0.00391 1.52662 " pathEditMode="relative" rAng="0" ptsTypes="AA">
                                      <p:cBhvr>
                                        <p:cTn id="10" dur="2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7631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85185E-6 L -0.00391 1.52662 " pathEditMode="relative" rAng="0" ptsTypes="AA">
                                      <p:cBhvr>
                                        <p:cTn id="12" dur="2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7631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85185E-6 L -0.00391 1.52662 " pathEditMode="relative" rAng="0" ptsTypes="AA">
                                      <p:cBhvr>
                                        <p:cTn id="26" dur="2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76319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85185E-6 L -0.00391 1.52662 " pathEditMode="relative" rAng="0" ptsTypes="AA">
                                      <p:cBhvr>
                                        <p:cTn id="28" dur="2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76319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85185E-6 L -0.00391 1.52662 " pathEditMode="relative" rAng="0" ptsTypes="AA">
                                      <p:cBhvr>
                                        <p:cTn id="30" dur="2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76319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0 L -0.00391 1.52662 " pathEditMode="relative" rAng="0" ptsTypes="AA">
                                      <p:cBhvr>
                                        <p:cTn id="32" dur="2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76319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71 0.00532 L 0.01562 -1.50232 " pathEditMode="relative" rAng="0" ptsTypes="AA">
                                      <p:cBhvr>
                                        <p:cTn id="46" dur="2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75394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71 0.00532 L 0.01562 -1.50232 " pathEditMode="relative" rAng="0" ptsTypes="AA">
                                      <p:cBhvr>
                                        <p:cTn id="48" dur="2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75394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71 0.00532 L 0.01562 -1.50232 " pathEditMode="relative" rAng="0" ptsTypes="AA">
                                      <p:cBhvr>
                                        <p:cTn id="50" dur="2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75394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71 0.00532 L 0.01562 -1.50232 " pathEditMode="relative" rAng="0" ptsTypes="AA">
                                      <p:cBhvr>
                                        <p:cTn id="52" dur="2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75394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71 0.00532 L 0.01562 -1.50232 " pathEditMode="relative" rAng="0" ptsTypes="AA">
                                      <p:cBhvr>
                                        <p:cTn id="66" dur="2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75394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71 0.00532 L 0.01562 -1.50232 " pathEditMode="relative" rAng="0" ptsTypes="AA">
                                      <p:cBhvr>
                                        <p:cTn id="68" dur="2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75394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71 0.00532 L 0.01562 -1.50232 " pathEditMode="relative" rAng="0" ptsTypes="AA">
                                      <p:cBhvr>
                                        <p:cTn id="70" dur="2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75394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71 0.00532 L 0.01562 -1.50232 " pathEditMode="relative" rAng="0" ptsTypes="AA">
                                      <p:cBhvr>
                                        <p:cTn id="72" dur="2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75394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6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zglasyi-171ooo187187uuu187-34809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33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32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zglasyi-171ooo187187uuu187-34809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32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31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1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44444E-6 L 1.65312 0.01644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656" y="810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3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lodismentyi-nebolshoy-gruppyi-lyudey-s-radostnyimi-krikam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2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030" grpId="0" animBg="1"/>
      <p:bldP spid="1030" grpId="1" animBg="1"/>
      <p:bldP spid="1030" grpId="2" animBg="1"/>
      <p:bldP spid="1030" grpId="3" animBg="1"/>
      <p:bldP spid="1032" grpId="0" animBg="1"/>
      <p:bldP spid="103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Прямоугольник 1029">
            <a:extLst>
              <a:ext uri="{FF2B5EF4-FFF2-40B4-BE49-F238E27FC236}">
                <a16:creationId xmlns:a16="http://schemas.microsoft.com/office/drawing/2014/main" id="{138B730B-C5E5-43A0-F555-FD576662F9F8}"/>
              </a:ext>
            </a:extLst>
          </p:cNvPr>
          <p:cNvSpPr/>
          <p:nvPr/>
        </p:nvSpPr>
        <p:spPr>
          <a:xfrm>
            <a:off x="-106078" y="-216824"/>
            <a:ext cx="12659283" cy="7382860"/>
          </a:xfrm>
          <a:prstGeom prst="rect">
            <a:avLst/>
          </a:prstGeom>
          <a:solidFill>
            <a:srgbClr val="C0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9" name="Рисунок 1028">
            <a:hlinkClick r:id="rId4" action="ppaction://hlinksldjump"/>
            <a:extLst>
              <a:ext uri="{FF2B5EF4-FFF2-40B4-BE49-F238E27FC236}">
                <a16:creationId xmlns:a16="http://schemas.microsoft.com/office/drawing/2014/main" id="{6B6E27EF-79AA-492C-4C38-D9F3D97F580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32794" t="-36665" r="-45549" b="-54873"/>
          <a:stretch/>
        </p:blipFill>
        <p:spPr>
          <a:xfrm>
            <a:off x="9826839" y="5729018"/>
            <a:ext cx="2576807" cy="1494667"/>
          </a:xfrm>
          <a:prstGeom prst="rect">
            <a:avLst/>
          </a:prstGeom>
        </p:spPr>
      </p:pic>
      <p:pic>
        <p:nvPicPr>
          <p:cNvPr id="1033" name="Picture 6">
            <a:extLst>
              <a:ext uri="{FF2B5EF4-FFF2-40B4-BE49-F238E27FC236}">
                <a16:creationId xmlns:a16="http://schemas.microsoft.com/office/drawing/2014/main" id="{BDCC722F-616A-074D-38B1-4EAF824E5A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8" r="4914" b="15609"/>
          <a:stretch/>
        </p:blipFill>
        <p:spPr bwMode="auto">
          <a:xfrm>
            <a:off x="-7121067" y="-73896"/>
            <a:ext cx="6895125" cy="6931896"/>
          </a:xfrm>
          <a:prstGeom prst="ellipse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BD47D1D-6DF9-4871-B6D5-EACE721B6A6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2414" y="1442807"/>
            <a:ext cx="3409586" cy="482261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50A3366-975B-4F7D-A376-234F9CF7F80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5339">
            <a:off x="7076381" y="692557"/>
            <a:ext cx="1384418" cy="1958158"/>
          </a:xfrm>
          <a:prstGeom prst="rect">
            <a:avLst/>
          </a:prstGeom>
        </p:spPr>
      </p:pic>
      <p:sp>
        <p:nvSpPr>
          <p:cNvPr id="8" name="rr">
            <a:extLst>
              <a:ext uri="{FF2B5EF4-FFF2-40B4-BE49-F238E27FC236}">
                <a16:creationId xmlns:a16="http://schemas.microsoft.com/office/drawing/2014/main" id="{FF5E376E-6D48-4525-90EB-A4869998CE7E}"/>
              </a:ext>
            </a:extLst>
          </p:cNvPr>
          <p:cNvSpPr/>
          <p:nvPr/>
        </p:nvSpPr>
        <p:spPr>
          <a:xfrm>
            <a:off x="274351" y="5023921"/>
            <a:ext cx="3026238" cy="1059543"/>
          </a:xfrm>
          <a:prstGeom prst="roundRect">
            <a:avLst/>
          </a:prstGeom>
          <a:solidFill>
            <a:schemeClr val="bg1">
              <a:alpha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>
                <a:latin typeface="KZ Domain Display Black" panose="020A0A030805050D0203" pitchFamily="18" charset="-52"/>
              </a:rPr>
              <a:t>Дұрыс жауап</a:t>
            </a:r>
            <a:endParaRPr lang="ru-RU" dirty="0">
              <a:latin typeface="KZ Domain Display Black" panose="020A0A030805050D0203" pitchFamily="18" charset="-52"/>
            </a:endParaRPr>
          </a:p>
        </p:txBody>
      </p:sp>
      <p:sp>
        <p:nvSpPr>
          <p:cNvPr id="66" name="ll">
            <a:extLst>
              <a:ext uri="{FF2B5EF4-FFF2-40B4-BE49-F238E27FC236}">
                <a16:creationId xmlns:a16="http://schemas.microsoft.com/office/drawing/2014/main" id="{392E106F-610C-4A4F-9D51-7CDA53C0DD8B}"/>
              </a:ext>
            </a:extLst>
          </p:cNvPr>
          <p:cNvSpPr/>
          <p:nvPr/>
        </p:nvSpPr>
        <p:spPr>
          <a:xfrm>
            <a:off x="6572427" y="5023920"/>
            <a:ext cx="3026238" cy="1059543"/>
          </a:xfrm>
          <a:prstGeom prst="roundRect">
            <a:avLst/>
          </a:prstGeom>
          <a:solidFill>
            <a:schemeClr val="bg1">
              <a:alpha val="57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>
                <a:latin typeface="KZ Domain Display Black" panose="020A0A030805050D0203" pitchFamily="18" charset="-52"/>
              </a:rPr>
              <a:t>Қате жауап</a:t>
            </a:r>
            <a:endParaRPr lang="ru-RU" dirty="0">
              <a:latin typeface="KZ Domain Display Black" panose="020A0A030805050D0203" pitchFamily="18" charset="-52"/>
            </a:endParaRPr>
          </a:p>
        </p:txBody>
      </p:sp>
      <p:sp>
        <p:nvSpPr>
          <p:cNvPr id="67" name="Прямоугольник: скругленные углы 66">
            <a:extLst>
              <a:ext uri="{FF2B5EF4-FFF2-40B4-BE49-F238E27FC236}">
                <a16:creationId xmlns:a16="http://schemas.microsoft.com/office/drawing/2014/main" id="{ABFD4465-88F1-4A87-9029-CB3F983A3D41}"/>
              </a:ext>
            </a:extLst>
          </p:cNvPr>
          <p:cNvSpPr/>
          <p:nvPr/>
        </p:nvSpPr>
        <p:spPr>
          <a:xfrm>
            <a:off x="313668" y="2593659"/>
            <a:ext cx="9118180" cy="1922848"/>
          </a:xfrm>
          <a:prstGeom prst="roundRect">
            <a:avLst/>
          </a:prstGeom>
          <a:solidFill>
            <a:schemeClr val="bg1">
              <a:alpha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3200" dirty="0">
                <a:solidFill>
                  <a:srgbClr val="403F45"/>
                </a:solidFill>
                <a:latin typeface="KZ Domain Display Black" panose="020A0A030805050D0203" pitchFamily="18" charset="-52"/>
              </a:rPr>
              <a:t>Сұрақ</a:t>
            </a:r>
            <a:endParaRPr lang="ru-RU" sz="3200" dirty="0">
              <a:solidFill>
                <a:srgbClr val="403F45"/>
              </a:solidFill>
              <a:latin typeface="KZ Domain Display Black" panose="020A0A030805050D0203" pitchFamily="18" charset="-52"/>
            </a:endParaRPr>
          </a:p>
        </p:txBody>
      </p:sp>
      <p:sp>
        <p:nvSpPr>
          <p:cNvPr id="1032" name="Прямоугольник 1031">
            <a:extLst>
              <a:ext uri="{FF2B5EF4-FFF2-40B4-BE49-F238E27FC236}">
                <a16:creationId xmlns:a16="http://schemas.microsoft.com/office/drawing/2014/main" id="{1F0633EF-CDEA-7D34-1564-B54E762BD689}"/>
              </a:ext>
            </a:extLst>
          </p:cNvPr>
          <p:cNvSpPr/>
          <p:nvPr/>
        </p:nvSpPr>
        <p:spPr>
          <a:xfrm>
            <a:off x="-122829" y="-204329"/>
            <a:ext cx="12659283" cy="7130801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5" name="Picture 4">
            <a:extLst>
              <a:ext uri="{FF2B5EF4-FFF2-40B4-BE49-F238E27FC236}">
                <a16:creationId xmlns:a16="http://schemas.microsoft.com/office/drawing/2014/main" id="{7F93D45D-AB41-F198-901C-E8E850037B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7" t="5864" r="25609" b="5864"/>
          <a:stretch/>
        </p:blipFill>
        <p:spPr bwMode="auto">
          <a:xfrm>
            <a:off x="2480505" y="7263295"/>
            <a:ext cx="1384418" cy="139532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" name="Picture 4">
            <a:extLst>
              <a:ext uri="{FF2B5EF4-FFF2-40B4-BE49-F238E27FC236}">
                <a16:creationId xmlns:a16="http://schemas.microsoft.com/office/drawing/2014/main" id="{5F4272CC-13B5-A0F5-44F0-0DB1BBA482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7" t="5864" r="25609" b="5864"/>
          <a:stretch/>
        </p:blipFill>
        <p:spPr bwMode="auto">
          <a:xfrm>
            <a:off x="5990193" y="7349525"/>
            <a:ext cx="1384418" cy="139532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9" name="Picture 4">
            <a:extLst>
              <a:ext uri="{FF2B5EF4-FFF2-40B4-BE49-F238E27FC236}">
                <a16:creationId xmlns:a16="http://schemas.microsoft.com/office/drawing/2014/main" id="{100CA08C-7B14-C540-3605-F0FC66633B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7" t="5864" r="25609" b="5864"/>
          <a:stretch/>
        </p:blipFill>
        <p:spPr bwMode="auto">
          <a:xfrm>
            <a:off x="9373283" y="7261769"/>
            <a:ext cx="1384418" cy="139532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1" name="Picture 4">
            <a:extLst>
              <a:ext uri="{FF2B5EF4-FFF2-40B4-BE49-F238E27FC236}">
                <a16:creationId xmlns:a16="http://schemas.microsoft.com/office/drawing/2014/main" id="{B1DE864E-2AE6-5835-86E0-19DE529CDF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7" t="5864" r="25609" b="5864"/>
          <a:stretch/>
        </p:blipFill>
        <p:spPr bwMode="auto">
          <a:xfrm>
            <a:off x="-1093005" y="7474071"/>
            <a:ext cx="1384418" cy="139532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4">
            <a:extLst>
              <a:ext uri="{FF2B5EF4-FFF2-40B4-BE49-F238E27FC236}">
                <a16:creationId xmlns:a16="http://schemas.microsoft.com/office/drawing/2014/main" id="{FE0741EF-624A-494F-49FF-09A7225E67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7" t="5864" r="25609" b="5864"/>
          <a:stretch/>
        </p:blipFill>
        <p:spPr bwMode="auto">
          <a:xfrm>
            <a:off x="2731180" y="8048712"/>
            <a:ext cx="1384418" cy="139532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4">
            <a:extLst>
              <a:ext uri="{FF2B5EF4-FFF2-40B4-BE49-F238E27FC236}">
                <a16:creationId xmlns:a16="http://schemas.microsoft.com/office/drawing/2014/main" id="{50ECCAF7-7B90-59CC-9306-59924269CA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7" t="5864" r="25609" b="5864"/>
          <a:stretch/>
        </p:blipFill>
        <p:spPr bwMode="auto">
          <a:xfrm>
            <a:off x="6240868" y="8134942"/>
            <a:ext cx="1384418" cy="139532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4">
            <a:extLst>
              <a:ext uri="{FF2B5EF4-FFF2-40B4-BE49-F238E27FC236}">
                <a16:creationId xmlns:a16="http://schemas.microsoft.com/office/drawing/2014/main" id="{111A570D-A4CD-2FA8-6F28-EB71E9DEC4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7" t="5864" r="25609" b="5864"/>
          <a:stretch/>
        </p:blipFill>
        <p:spPr bwMode="auto">
          <a:xfrm>
            <a:off x="9623958" y="8047186"/>
            <a:ext cx="1384418" cy="139532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4">
            <a:extLst>
              <a:ext uri="{FF2B5EF4-FFF2-40B4-BE49-F238E27FC236}">
                <a16:creationId xmlns:a16="http://schemas.microsoft.com/office/drawing/2014/main" id="{7B228216-0E89-EB11-148A-B7177A249F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7" t="5864" r="25609" b="5864"/>
          <a:stretch/>
        </p:blipFill>
        <p:spPr bwMode="auto">
          <a:xfrm>
            <a:off x="-842330" y="8259488"/>
            <a:ext cx="1384418" cy="139532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4">
            <a:extLst>
              <a:ext uri="{FF2B5EF4-FFF2-40B4-BE49-F238E27FC236}">
                <a16:creationId xmlns:a16="http://schemas.microsoft.com/office/drawing/2014/main" id="{9D9352CF-7D1E-C7D8-99CE-2380A33DA6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7" t="5864" r="25609" b="5864"/>
          <a:stretch/>
        </p:blipFill>
        <p:spPr bwMode="auto">
          <a:xfrm>
            <a:off x="588010" y="-2511641"/>
            <a:ext cx="1384418" cy="139532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6" name="Picture 4">
            <a:extLst>
              <a:ext uri="{FF2B5EF4-FFF2-40B4-BE49-F238E27FC236}">
                <a16:creationId xmlns:a16="http://schemas.microsoft.com/office/drawing/2014/main" id="{2906A9E1-688C-837B-A5E1-72486FE20B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7" t="5864" r="25609" b="5864"/>
          <a:stretch/>
        </p:blipFill>
        <p:spPr bwMode="auto">
          <a:xfrm>
            <a:off x="4333345" y="-2409483"/>
            <a:ext cx="1384418" cy="139532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8" name="Picture 4">
            <a:extLst>
              <a:ext uri="{FF2B5EF4-FFF2-40B4-BE49-F238E27FC236}">
                <a16:creationId xmlns:a16="http://schemas.microsoft.com/office/drawing/2014/main" id="{BF5205DD-87EA-606C-6997-6F8B55EB90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7" t="5864" r="25609" b="5864"/>
          <a:stretch/>
        </p:blipFill>
        <p:spPr bwMode="auto">
          <a:xfrm>
            <a:off x="8047430" y="-2568557"/>
            <a:ext cx="1384418" cy="139532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0" name="Picture 4">
            <a:extLst>
              <a:ext uri="{FF2B5EF4-FFF2-40B4-BE49-F238E27FC236}">
                <a16:creationId xmlns:a16="http://schemas.microsoft.com/office/drawing/2014/main" id="{42C84939-D4A7-0EB4-ED51-9015947704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7" t="5864" r="25609" b="5864"/>
          <a:stretch/>
        </p:blipFill>
        <p:spPr bwMode="auto">
          <a:xfrm>
            <a:off x="11123200" y="-2132485"/>
            <a:ext cx="1384418" cy="139532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4">
            <a:extLst>
              <a:ext uri="{FF2B5EF4-FFF2-40B4-BE49-F238E27FC236}">
                <a16:creationId xmlns:a16="http://schemas.microsoft.com/office/drawing/2014/main" id="{AB21F75B-C74D-5931-AF3A-68A8C0088E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7" t="5864" r="25609" b="5864"/>
          <a:stretch/>
        </p:blipFill>
        <p:spPr bwMode="auto">
          <a:xfrm>
            <a:off x="838685" y="-1726224"/>
            <a:ext cx="1384418" cy="139532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4">
            <a:extLst>
              <a:ext uri="{FF2B5EF4-FFF2-40B4-BE49-F238E27FC236}">
                <a16:creationId xmlns:a16="http://schemas.microsoft.com/office/drawing/2014/main" id="{A6344F12-F327-4017-C992-1D0A474043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7" t="5864" r="25609" b="5864"/>
          <a:stretch/>
        </p:blipFill>
        <p:spPr bwMode="auto">
          <a:xfrm>
            <a:off x="4584020" y="-1624066"/>
            <a:ext cx="1384418" cy="139532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4">
            <a:extLst>
              <a:ext uri="{FF2B5EF4-FFF2-40B4-BE49-F238E27FC236}">
                <a16:creationId xmlns:a16="http://schemas.microsoft.com/office/drawing/2014/main" id="{CCCC4BD9-3092-3DEA-7614-CFD7EB24CF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7" t="5864" r="25609" b="5864"/>
          <a:stretch/>
        </p:blipFill>
        <p:spPr bwMode="auto">
          <a:xfrm>
            <a:off x="8298105" y="-1783140"/>
            <a:ext cx="1384418" cy="139532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4">
            <a:extLst>
              <a:ext uri="{FF2B5EF4-FFF2-40B4-BE49-F238E27FC236}">
                <a16:creationId xmlns:a16="http://schemas.microsoft.com/office/drawing/2014/main" id="{4DEC1948-548E-FE92-3661-DEC6F0E84C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7" t="5864" r="25609" b="5864"/>
          <a:stretch/>
        </p:blipFill>
        <p:spPr bwMode="auto">
          <a:xfrm>
            <a:off x="11400431" y="-1684162"/>
            <a:ext cx="1384418" cy="139532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23884B90-363C-4660-A087-E18F8B156779}"/>
              </a:ext>
            </a:extLst>
          </p:cNvPr>
          <p:cNvSpPr txBox="1"/>
          <p:nvPr/>
        </p:nvSpPr>
        <p:spPr>
          <a:xfrm>
            <a:off x="10694464" y="0"/>
            <a:ext cx="14750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@</a:t>
            </a:r>
            <a:r>
              <a:rPr lang="en-US" sz="1400" dirty="0" err="1">
                <a:solidFill>
                  <a:schemeClr val="bg1"/>
                </a:solidFill>
              </a:rPr>
              <a:t>uk.online_bilim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4788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85185E-6 L -0.00391 1.52662 " pathEditMode="relative" rAng="0" ptsTypes="AA">
                                      <p:cBhvr>
                                        <p:cTn id="6" dur="2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7631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85185E-6 L -0.00391 1.52662 " pathEditMode="relative" rAng="0" ptsTypes="AA">
                                      <p:cBhvr>
                                        <p:cTn id="8" dur="2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7631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85185E-6 L -0.00391 1.52662 " pathEditMode="relative" rAng="0" ptsTypes="AA">
                                      <p:cBhvr>
                                        <p:cTn id="10" dur="2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7631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85185E-6 L -0.00391 1.52662 " pathEditMode="relative" rAng="0" ptsTypes="AA">
                                      <p:cBhvr>
                                        <p:cTn id="12" dur="2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7631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85185E-6 L -0.00391 1.52662 " pathEditMode="relative" rAng="0" ptsTypes="AA">
                                      <p:cBhvr>
                                        <p:cTn id="26" dur="2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76319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85185E-6 L -0.00391 1.52662 " pathEditMode="relative" rAng="0" ptsTypes="AA">
                                      <p:cBhvr>
                                        <p:cTn id="28" dur="2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76319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85185E-6 L -0.00391 1.52662 " pathEditMode="relative" rAng="0" ptsTypes="AA">
                                      <p:cBhvr>
                                        <p:cTn id="30" dur="2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76319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0 L -0.00391 1.52662 " pathEditMode="relative" rAng="0" ptsTypes="AA">
                                      <p:cBhvr>
                                        <p:cTn id="32" dur="2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76319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71 0.00532 L 0.01562 -1.50232 " pathEditMode="relative" rAng="0" ptsTypes="AA">
                                      <p:cBhvr>
                                        <p:cTn id="46" dur="2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75394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71 0.00532 L 0.01562 -1.50232 " pathEditMode="relative" rAng="0" ptsTypes="AA">
                                      <p:cBhvr>
                                        <p:cTn id="48" dur="2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75394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71 0.00532 L 0.01562 -1.50232 " pathEditMode="relative" rAng="0" ptsTypes="AA">
                                      <p:cBhvr>
                                        <p:cTn id="50" dur="2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75394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71 0.00532 L 0.01562 -1.50232 " pathEditMode="relative" rAng="0" ptsTypes="AA">
                                      <p:cBhvr>
                                        <p:cTn id="52" dur="2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75394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71 0.00532 L 0.01562 -1.50232 " pathEditMode="relative" rAng="0" ptsTypes="AA">
                                      <p:cBhvr>
                                        <p:cTn id="66" dur="2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75394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71 0.00532 L 0.01562 -1.50232 " pathEditMode="relative" rAng="0" ptsTypes="AA">
                                      <p:cBhvr>
                                        <p:cTn id="68" dur="2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75394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71 0.00532 L 0.01562 -1.50232 " pathEditMode="relative" rAng="0" ptsTypes="AA">
                                      <p:cBhvr>
                                        <p:cTn id="70" dur="2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75394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71 0.00532 L 0.01562 -1.50232 " pathEditMode="relative" rAng="0" ptsTypes="AA">
                                      <p:cBhvr>
                                        <p:cTn id="72" dur="2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75394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6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zglasyi-171ooo187187uuu187-34809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33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32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zglasyi-171ooo187187uuu187-34809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32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31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1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44444E-6 L 1.65312 0.01644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656" y="810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3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lodismentyi-nebolshoy-gruppyi-lyudey-s-radostnyimi-krikam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2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030" grpId="0" animBg="1"/>
      <p:bldP spid="1030" grpId="1" animBg="1"/>
      <p:bldP spid="1030" grpId="2" animBg="1"/>
      <p:bldP spid="1030" grpId="3" animBg="1"/>
      <p:bldP spid="1032" grpId="0" animBg="1"/>
      <p:bldP spid="103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Прямоугольник 1029">
            <a:extLst>
              <a:ext uri="{FF2B5EF4-FFF2-40B4-BE49-F238E27FC236}">
                <a16:creationId xmlns:a16="http://schemas.microsoft.com/office/drawing/2014/main" id="{138B730B-C5E5-43A0-F555-FD576662F9F8}"/>
              </a:ext>
            </a:extLst>
          </p:cNvPr>
          <p:cNvSpPr/>
          <p:nvPr/>
        </p:nvSpPr>
        <p:spPr>
          <a:xfrm>
            <a:off x="-64426" y="-124049"/>
            <a:ext cx="12659283" cy="7382860"/>
          </a:xfrm>
          <a:prstGeom prst="rect">
            <a:avLst/>
          </a:prstGeom>
          <a:solidFill>
            <a:srgbClr val="C0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9" name="Рисунок 1028">
            <a:hlinkClick r:id="rId4" action="ppaction://hlinksldjump"/>
            <a:extLst>
              <a:ext uri="{FF2B5EF4-FFF2-40B4-BE49-F238E27FC236}">
                <a16:creationId xmlns:a16="http://schemas.microsoft.com/office/drawing/2014/main" id="{6B6E27EF-79AA-492C-4C38-D9F3D97F580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32794" t="-36665" r="-45549" b="-54873"/>
          <a:stretch/>
        </p:blipFill>
        <p:spPr>
          <a:xfrm>
            <a:off x="9826839" y="5729018"/>
            <a:ext cx="2576807" cy="1494667"/>
          </a:xfrm>
          <a:prstGeom prst="rect">
            <a:avLst/>
          </a:prstGeom>
        </p:spPr>
      </p:pic>
      <p:pic>
        <p:nvPicPr>
          <p:cNvPr id="1033" name="Picture 6">
            <a:extLst>
              <a:ext uri="{FF2B5EF4-FFF2-40B4-BE49-F238E27FC236}">
                <a16:creationId xmlns:a16="http://schemas.microsoft.com/office/drawing/2014/main" id="{BDCC722F-616A-074D-38B1-4EAF824E5A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8" r="4914" b="15609"/>
          <a:stretch/>
        </p:blipFill>
        <p:spPr bwMode="auto">
          <a:xfrm>
            <a:off x="-7121067" y="-73896"/>
            <a:ext cx="6895125" cy="6931896"/>
          </a:xfrm>
          <a:prstGeom prst="ellipse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BD47D1D-6DF9-4871-B6D5-EACE721B6A6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2414" y="1442807"/>
            <a:ext cx="3409586" cy="482261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50A3366-975B-4F7D-A376-234F9CF7F80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5339">
            <a:off x="7076381" y="692557"/>
            <a:ext cx="1384418" cy="1958158"/>
          </a:xfrm>
          <a:prstGeom prst="rect">
            <a:avLst/>
          </a:prstGeom>
        </p:spPr>
      </p:pic>
      <p:sp>
        <p:nvSpPr>
          <p:cNvPr id="8" name="rr">
            <a:extLst>
              <a:ext uri="{FF2B5EF4-FFF2-40B4-BE49-F238E27FC236}">
                <a16:creationId xmlns:a16="http://schemas.microsoft.com/office/drawing/2014/main" id="{FF5E376E-6D48-4525-90EB-A4869998CE7E}"/>
              </a:ext>
            </a:extLst>
          </p:cNvPr>
          <p:cNvSpPr/>
          <p:nvPr/>
        </p:nvSpPr>
        <p:spPr>
          <a:xfrm>
            <a:off x="274351" y="5023921"/>
            <a:ext cx="3026238" cy="1059543"/>
          </a:xfrm>
          <a:prstGeom prst="roundRect">
            <a:avLst/>
          </a:prstGeom>
          <a:solidFill>
            <a:schemeClr val="bg1">
              <a:alpha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>
                <a:latin typeface="KZ Domain Display Black" panose="020A0A030805050D0203" pitchFamily="18" charset="-52"/>
              </a:rPr>
              <a:t>Дұрыс жауап</a:t>
            </a:r>
            <a:endParaRPr lang="ru-RU" dirty="0">
              <a:latin typeface="KZ Domain Display Black" panose="020A0A030805050D0203" pitchFamily="18" charset="-52"/>
            </a:endParaRPr>
          </a:p>
        </p:txBody>
      </p:sp>
      <p:sp>
        <p:nvSpPr>
          <p:cNvPr id="66" name="ll">
            <a:extLst>
              <a:ext uri="{FF2B5EF4-FFF2-40B4-BE49-F238E27FC236}">
                <a16:creationId xmlns:a16="http://schemas.microsoft.com/office/drawing/2014/main" id="{392E106F-610C-4A4F-9D51-7CDA53C0DD8B}"/>
              </a:ext>
            </a:extLst>
          </p:cNvPr>
          <p:cNvSpPr/>
          <p:nvPr/>
        </p:nvSpPr>
        <p:spPr>
          <a:xfrm>
            <a:off x="6572427" y="5023920"/>
            <a:ext cx="3026238" cy="1059543"/>
          </a:xfrm>
          <a:prstGeom prst="roundRect">
            <a:avLst/>
          </a:prstGeom>
          <a:solidFill>
            <a:schemeClr val="bg1">
              <a:alpha val="57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>
                <a:latin typeface="KZ Domain Display Black" panose="020A0A030805050D0203" pitchFamily="18" charset="-52"/>
              </a:rPr>
              <a:t>Қате жауап</a:t>
            </a:r>
            <a:endParaRPr lang="ru-RU" dirty="0">
              <a:latin typeface="KZ Domain Display Black" panose="020A0A030805050D0203" pitchFamily="18" charset="-52"/>
            </a:endParaRPr>
          </a:p>
        </p:txBody>
      </p:sp>
      <p:sp>
        <p:nvSpPr>
          <p:cNvPr id="67" name="Прямоугольник: скругленные углы 66">
            <a:extLst>
              <a:ext uri="{FF2B5EF4-FFF2-40B4-BE49-F238E27FC236}">
                <a16:creationId xmlns:a16="http://schemas.microsoft.com/office/drawing/2014/main" id="{ABFD4465-88F1-4A87-9029-CB3F983A3D41}"/>
              </a:ext>
            </a:extLst>
          </p:cNvPr>
          <p:cNvSpPr/>
          <p:nvPr/>
        </p:nvSpPr>
        <p:spPr>
          <a:xfrm>
            <a:off x="313668" y="2593659"/>
            <a:ext cx="9118180" cy="1922848"/>
          </a:xfrm>
          <a:prstGeom prst="roundRect">
            <a:avLst/>
          </a:prstGeom>
          <a:solidFill>
            <a:schemeClr val="bg1">
              <a:alpha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3200" dirty="0">
                <a:solidFill>
                  <a:srgbClr val="403F45"/>
                </a:solidFill>
                <a:latin typeface="KZ Domain Display Black" panose="020A0A030805050D0203" pitchFamily="18" charset="-52"/>
              </a:rPr>
              <a:t>Сұрақ</a:t>
            </a:r>
            <a:endParaRPr lang="ru-RU" sz="3200" dirty="0">
              <a:solidFill>
                <a:srgbClr val="403F45"/>
              </a:solidFill>
              <a:latin typeface="KZ Domain Display Black" panose="020A0A030805050D0203" pitchFamily="18" charset="-52"/>
            </a:endParaRPr>
          </a:p>
        </p:txBody>
      </p:sp>
      <p:sp>
        <p:nvSpPr>
          <p:cNvPr id="1032" name="Прямоугольник 1031">
            <a:extLst>
              <a:ext uri="{FF2B5EF4-FFF2-40B4-BE49-F238E27FC236}">
                <a16:creationId xmlns:a16="http://schemas.microsoft.com/office/drawing/2014/main" id="{1F0633EF-CDEA-7D34-1564-B54E762BD689}"/>
              </a:ext>
            </a:extLst>
          </p:cNvPr>
          <p:cNvSpPr/>
          <p:nvPr/>
        </p:nvSpPr>
        <p:spPr>
          <a:xfrm>
            <a:off x="-225942" y="-228744"/>
            <a:ext cx="12659283" cy="7130801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5" name="Picture 4">
            <a:extLst>
              <a:ext uri="{FF2B5EF4-FFF2-40B4-BE49-F238E27FC236}">
                <a16:creationId xmlns:a16="http://schemas.microsoft.com/office/drawing/2014/main" id="{7F93D45D-AB41-F198-901C-E8E850037B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7" t="5864" r="25609" b="5864"/>
          <a:stretch/>
        </p:blipFill>
        <p:spPr bwMode="auto">
          <a:xfrm>
            <a:off x="2480505" y="7263295"/>
            <a:ext cx="1384418" cy="139532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" name="Picture 4">
            <a:extLst>
              <a:ext uri="{FF2B5EF4-FFF2-40B4-BE49-F238E27FC236}">
                <a16:creationId xmlns:a16="http://schemas.microsoft.com/office/drawing/2014/main" id="{5F4272CC-13B5-A0F5-44F0-0DB1BBA482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7" t="5864" r="25609" b="5864"/>
          <a:stretch/>
        </p:blipFill>
        <p:spPr bwMode="auto">
          <a:xfrm>
            <a:off x="5990193" y="7349525"/>
            <a:ext cx="1384418" cy="139532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9" name="Picture 4">
            <a:extLst>
              <a:ext uri="{FF2B5EF4-FFF2-40B4-BE49-F238E27FC236}">
                <a16:creationId xmlns:a16="http://schemas.microsoft.com/office/drawing/2014/main" id="{100CA08C-7B14-C540-3605-F0FC66633B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7" t="5864" r="25609" b="5864"/>
          <a:stretch/>
        </p:blipFill>
        <p:spPr bwMode="auto">
          <a:xfrm>
            <a:off x="9373283" y="7261769"/>
            <a:ext cx="1384418" cy="139532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1" name="Picture 4">
            <a:extLst>
              <a:ext uri="{FF2B5EF4-FFF2-40B4-BE49-F238E27FC236}">
                <a16:creationId xmlns:a16="http://schemas.microsoft.com/office/drawing/2014/main" id="{B1DE864E-2AE6-5835-86E0-19DE529CDF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7" t="5864" r="25609" b="5864"/>
          <a:stretch/>
        </p:blipFill>
        <p:spPr bwMode="auto">
          <a:xfrm>
            <a:off x="-1093005" y="7474071"/>
            <a:ext cx="1384418" cy="139532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4">
            <a:extLst>
              <a:ext uri="{FF2B5EF4-FFF2-40B4-BE49-F238E27FC236}">
                <a16:creationId xmlns:a16="http://schemas.microsoft.com/office/drawing/2014/main" id="{FE0741EF-624A-494F-49FF-09A7225E67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7" t="5864" r="25609" b="5864"/>
          <a:stretch/>
        </p:blipFill>
        <p:spPr bwMode="auto">
          <a:xfrm>
            <a:off x="2731180" y="8048712"/>
            <a:ext cx="1384418" cy="139532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4">
            <a:extLst>
              <a:ext uri="{FF2B5EF4-FFF2-40B4-BE49-F238E27FC236}">
                <a16:creationId xmlns:a16="http://schemas.microsoft.com/office/drawing/2014/main" id="{50ECCAF7-7B90-59CC-9306-59924269CA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7" t="5864" r="25609" b="5864"/>
          <a:stretch/>
        </p:blipFill>
        <p:spPr bwMode="auto">
          <a:xfrm>
            <a:off x="6240868" y="8134942"/>
            <a:ext cx="1384418" cy="139532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4">
            <a:extLst>
              <a:ext uri="{FF2B5EF4-FFF2-40B4-BE49-F238E27FC236}">
                <a16:creationId xmlns:a16="http://schemas.microsoft.com/office/drawing/2014/main" id="{111A570D-A4CD-2FA8-6F28-EB71E9DEC4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7" t="5864" r="25609" b="5864"/>
          <a:stretch/>
        </p:blipFill>
        <p:spPr bwMode="auto">
          <a:xfrm>
            <a:off x="9623958" y="8047186"/>
            <a:ext cx="1384418" cy="139532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4">
            <a:extLst>
              <a:ext uri="{FF2B5EF4-FFF2-40B4-BE49-F238E27FC236}">
                <a16:creationId xmlns:a16="http://schemas.microsoft.com/office/drawing/2014/main" id="{7B228216-0E89-EB11-148A-B7177A249F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7" t="5864" r="25609" b="5864"/>
          <a:stretch/>
        </p:blipFill>
        <p:spPr bwMode="auto">
          <a:xfrm>
            <a:off x="-842330" y="8259488"/>
            <a:ext cx="1384418" cy="139532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4">
            <a:extLst>
              <a:ext uri="{FF2B5EF4-FFF2-40B4-BE49-F238E27FC236}">
                <a16:creationId xmlns:a16="http://schemas.microsoft.com/office/drawing/2014/main" id="{9D9352CF-7D1E-C7D8-99CE-2380A33DA6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7" t="5864" r="25609" b="5864"/>
          <a:stretch/>
        </p:blipFill>
        <p:spPr bwMode="auto">
          <a:xfrm>
            <a:off x="588010" y="-2511641"/>
            <a:ext cx="1384418" cy="139532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6" name="Picture 4">
            <a:extLst>
              <a:ext uri="{FF2B5EF4-FFF2-40B4-BE49-F238E27FC236}">
                <a16:creationId xmlns:a16="http://schemas.microsoft.com/office/drawing/2014/main" id="{2906A9E1-688C-837B-A5E1-72486FE20B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7" t="5864" r="25609" b="5864"/>
          <a:stretch/>
        </p:blipFill>
        <p:spPr bwMode="auto">
          <a:xfrm>
            <a:off x="4333345" y="-2409483"/>
            <a:ext cx="1384418" cy="139532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8" name="Picture 4">
            <a:extLst>
              <a:ext uri="{FF2B5EF4-FFF2-40B4-BE49-F238E27FC236}">
                <a16:creationId xmlns:a16="http://schemas.microsoft.com/office/drawing/2014/main" id="{BF5205DD-87EA-606C-6997-6F8B55EB90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7" t="5864" r="25609" b="5864"/>
          <a:stretch/>
        </p:blipFill>
        <p:spPr bwMode="auto">
          <a:xfrm>
            <a:off x="8047430" y="-2568557"/>
            <a:ext cx="1384418" cy="139532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0" name="Picture 4">
            <a:extLst>
              <a:ext uri="{FF2B5EF4-FFF2-40B4-BE49-F238E27FC236}">
                <a16:creationId xmlns:a16="http://schemas.microsoft.com/office/drawing/2014/main" id="{42C84939-D4A7-0EB4-ED51-9015947704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7" t="5864" r="25609" b="5864"/>
          <a:stretch/>
        </p:blipFill>
        <p:spPr bwMode="auto">
          <a:xfrm>
            <a:off x="11123200" y="-2132485"/>
            <a:ext cx="1384418" cy="139532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4">
            <a:extLst>
              <a:ext uri="{FF2B5EF4-FFF2-40B4-BE49-F238E27FC236}">
                <a16:creationId xmlns:a16="http://schemas.microsoft.com/office/drawing/2014/main" id="{AB21F75B-C74D-5931-AF3A-68A8C0088E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7" t="5864" r="25609" b="5864"/>
          <a:stretch/>
        </p:blipFill>
        <p:spPr bwMode="auto">
          <a:xfrm>
            <a:off x="838685" y="-1726224"/>
            <a:ext cx="1384418" cy="139532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4">
            <a:extLst>
              <a:ext uri="{FF2B5EF4-FFF2-40B4-BE49-F238E27FC236}">
                <a16:creationId xmlns:a16="http://schemas.microsoft.com/office/drawing/2014/main" id="{A6344F12-F327-4017-C992-1D0A474043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7" t="5864" r="25609" b="5864"/>
          <a:stretch/>
        </p:blipFill>
        <p:spPr bwMode="auto">
          <a:xfrm>
            <a:off x="4584020" y="-1624066"/>
            <a:ext cx="1384418" cy="139532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4">
            <a:extLst>
              <a:ext uri="{FF2B5EF4-FFF2-40B4-BE49-F238E27FC236}">
                <a16:creationId xmlns:a16="http://schemas.microsoft.com/office/drawing/2014/main" id="{CCCC4BD9-3092-3DEA-7614-CFD7EB24CF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7" t="5864" r="25609" b="5864"/>
          <a:stretch/>
        </p:blipFill>
        <p:spPr bwMode="auto">
          <a:xfrm>
            <a:off x="8298105" y="-1783140"/>
            <a:ext cx="1384418" cy="139532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4">
            <a:extLst>
              <a:ext uri="{FF2B5EF4-FFF2-40B4-BE49-F238E27FC236}">
                <a16:creationId xmlns:a16="http://schemas.microsoft.com/office/drawing/2014/main" id="{4DEC1948-548E-FE92-3661-DEC6F0E84C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7" t="5864" r="25609" b="5864"/>
          <a:stretch/>
        </p:blipFill>
        <p:spPr bwMode="auto">
          <a:xfrm>
            <a:off x="11400431" y="-1684162"/>
            <a:ext cx="1384418" cy="139532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6A1DD024-482E-40A5-B2BA-A3C82A47E6AC}"/>
              </a:ext>
            </a:extLst>
          </p:cNvPr>
          <p:cNvSpPr txBox="1"/>
          <p:nvPr/>
        </p:nvSpPr>
        <p:spPr>
          <a:xfrm>
            <a:off x="10694464" y="0"/>
            <a:ext cx="14750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@</a:t>
            </a:r>
            <a:r>
              <a:rPr lang="en-US" sz="1400" dirty="0" err="1">
                <a:solidFill>
                  <a:schemeClr val="bg1"/>
                </a:solidFill>
              </a:rPr>
              <a:t>uk.online_bilim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0369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85185E-6 L -0.00391 1.52662 " pathEditMode="relative" rAng="0" ptsTypes="AA">
                                      <p:cBhvr>
                                        <p:cTn id="6" dur="2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7631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85185E-6 L -0.00391 1.52662 " pathEditMode="relative" rAng="0" ptsTypes="AA">
                                      <p:cBhvr>
                                        <p:cTn id="8" dur="2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7631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85185E-6 L -0.00391 1.52662 " pathEditMode="relative" rAng="0" ptsTypes="AA">
                                      <p:cBhvr>
                                        <p:cTn id="10" dur="2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7631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85185E-6 L -0.00391 1.52662 " pathEditMode="relative" rAng="0" ptsTypes="AA">
                                      <p:cBhvr>
                                        <p:cTn id="12" dur="2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7631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85185E-6 L -0.00391 1.52662 " pathEditMode="relative" rAng="0" ptsTypes="AA">
                                      <p:cBhvr>
                                        <p:cTn id="26" dur="2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76319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85185E-6 L -0.00391 1.52662 " pathEditMode="relative" rAng="0" ptsTypes="AA">
                                      <p:cBhvr>
                                        <p:cTn id="28" dur="2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76319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85185E-6 L -0.00391 1.52662 " pathEditMode="relative" rAng="0" ptsTypes="AA">
                                      <p:cBhvr>
                                        <p:cTn id="30" dur="2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76319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0 L -0.00391 1.52662 " pathEditMode="relative" rAng="0" ptsTypes="AA">
                                      <p:cBhvr>
                                        <p:cTn id="32" dur="2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76319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71 0.00532 L 0.01562 -1.50232 " pathEditMode="relative" rAng="0" ptsTypes="AA">
                                      <p:cBhvr>
                                        <p:cTn id="46" dur="2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75394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71 0.00532 L 0.01562 -1.50232 " pathEditMode="relative" rAng="0" ptsTypes="AA">
                                      <p:cBhvr>
                                        <p:cTn id="48" dur="2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75394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71 0.00532 L 0.01562 -1.50232 " pathEditMode="relative" rAng="0" ptsTypes="AA">
                                      <p:cBhvr>
                                        <p:cTn id="50" dur="2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75394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71 0.00532 L 0.01562 -1.50232 " pathEditMode="relative" rAng="0" ptsTypes="AA">
                                      <p:cBhvr>
                                        <p:cTn id="52" dur="2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75394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71 0.00532 L 0.01562 -1.50232 " pathEditMode="relative" rAng="0" ptsTypes="AA">
                                      <p:cBhvr>
                                        <p:cTn id="66" dur="2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75394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71 0.00532 L 0.01562 -1.50232 " pathEditMode="relative" rAng="0" ptsTypes="AA">
                                      <p:cBhvr>
                                        <p:cTn id="68" dur="2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75394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71 0.00532 L 0.01562 -1.50232 " pathEditMode="relative" rAng="0" ptsTypes="AA">
                                      <p:cBhvr>
                                        <p:cTn id="70" dur="2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75394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71 0.00532 L 0.01562 -1.50232 " pathEditMode="relative" rAng="0" ptsTypes="AA">
                                      <p:cBhvr>
                                        <p:cTn id="72" dur="2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75394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6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zglasyi-171ooo187187uuu187-34809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33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32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zglasyi-171ooo187187uuu187-34809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32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31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1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44444E-6 L 1.65312 0.01644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656" y="810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3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lodismentyi-nebolshoy-gruppyi-lyudey-s-radostnyimi-krikam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2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030" grpId="0" animBg="1"/>
      <p:bldP spid="1030" grpId="1" animBg="1"/>
      <p:bldP spid="1030" grpId="2" animBg="1"/>
      <p:bldP spid="1030" grpId="3" animBg="1"/>
      <p:bldP spid="1032" grpId="0" animBg="1"/>
      <p:bldP spid="103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Прямоугольник 1029">
            <a:extLst>
              <a:ext uri="{FF2B5EF4-FFF2-40B4-BE49-F238E27FC236}">
                <a16:creationId xmlns:a16="http://schemas.microsoft.com/office/drawing/2014/main" id="{138B730B-C5E5-43A0-F555-FD576662F9F8}"/>
              </a:ext>
            </a:extLst>
          </p:cNvPr>
          <p:cNvSpPr/>
          <p:nvPr/>
        </p:nvSpPr>
        <p:spPr>
          <a:xfrm>
            <a:off x="-88774" y="-292818"/>
            <a:ext cx="12659283" cy="7382860"/>
          </a:xfrm>
          <a:prstGeom prst="rect">
            <a:avLst/>
          </a:prstGeom>
          <a:solidFill>
            <a:srgbClr val="C0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9" name="Рисунок 1028">
            <a:hlinkClick r:id="rId4" action="ppaction://hlinksldjump"/>
            <a:extLst>
              <a:ext uri="{FF2B5EF4-FFF2-40B4-BE49-F238E27FC236}">
                <a16:creationId xmlns:a16="http://schemas.microsoft.com/office/drawing/2014/main" id="{6B6E27EF-79AA-492C-4C38-D9F3D97F580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32794" t="-36665" r="-45549" b="-54873"/>
          <a:stretch/>
        </p:blipFill>
        <p:spPr>
          <a:xfrm>
            <a:off x="9826839" y="5729018"/>
            <a:ext cx="2576807" cy="1494667"/>
          </a:xfrm>
          <a:prstGeom prst="rect">
            <a:avLst/>
          </a:prstGeom>
        </p:spPr>
      </p:pic>
      <p:pic>
        <p:nvPicPr>
          <p:cNvPr id="1033" name="Picture 6">
            <a:extLst>
              <a:ext uri="{FF2B5EF4-FFF2-40B4-BE49-F238E27FC236}">
                <a16:creationId xmlns:a16="http://schemas.microsoft.com/office/drawing/2014/main" id="{BDCC722F-616A-074D-38B1-4EAF824E5A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8" r="4914" b="15609"/>
          <a:stretch/>
        </p:blipFill>
        <p:spPr bwMode="auto">
          <a:xfrm>
            <a:off x="-7121067" y="-73896"/>
            <a:ext cx="6895125" cy="6931896"/>
          </a:xfrm>
          <a:prstGeom prst="ellipse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BD47D1D-6DF9-4871-B6D5-EACE721B6A6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2414" y="1442807"/>
            <a:ext cx="3409586" cy="482261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50A3366-975B-4F7D-A376-234F9CF7F80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5339">
            <a:off x="7076381" y="692557"/>
            <a:ext cx="1384418" cy="1958158"/>
          </a:xfrm>
          <a:prstGeom prst="rect">
            <a:avLst/>
          </a:prstGeom>
        </p:spPr>
      </p:pic>
      <p:sp>
        <p:nvSpPr>
          <p:cNvPr id="8" name="rr">
            <a:extLst>
              <a:ext uri="{FF2B5EF4-FFF2-40B4-BE49-F238E27FC236}">
                <a16:creationId xmlns:a16="http://schemas.microsoft.com/office/drawing/2014/main" id="{FF5E376E-6D48-4525-90EB-A4869998CE7E}"/>
              </a:ext>
            </a:extLst>
          </p:cNvPr>
          <p:cNvSpPr/>
          <p:nvPr/>
        </p:nvSpPr>
        <p:spPr>
          <a:xfrm>
            <a:off x="274351" y="5023921"/>
            <a:ext cx="3026238" cy="1059543"/>
          </a:xfrm>
          <a:prstGeom prst="roundRect">
            <a:avLst/>
          </a:prstGeom>
          <a:solidFill>
            <a:schemeClr val="bg1">
              <a:alpha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>
                <a:latin typeface="KZ Domain Display Black" panose="020A0A030805050D0203" pitchFamily="18" charset="-52"/>
              </a:rPr>
              <a:t>Дұрыс жауап</a:t>
            </a:r>
            <a:endParaRPr lang="ru-RU" dirty="0">
              <a:latin typeface="KZ Domain Display Black" panose="020A0A030805050D0203" pitchFamily="18" charset="-52"/>
            </a:endParaRPr>
          </a:p>
        </p:txBody>
      </p:sp>
      <p:sp>
        <p:nvSpPr>
          <p:cNvPr id="66" name="ll">
            <a:extLst>
              <a:ext uri="{FF2B5EF4-FFF2-40B4-BE49-F238E27FC236}">
                <a16:creationId xmlns:a16="http://schemas.microsoft.com/office/drawing/2014/main" id="{392E106F-610C-4A4F-9D51-7CDA53C0DD8B}"/>
              </a:ext>
            </a:extLst>
          </p:cNvPr>
          <p:cNvSpPr/>
          <p:nvPr/>
        </p:nvSpPr>
        <p:spPr>
          <a:xfrm>
            <a:off x="6572427" y="5023920"/>
            <a:ext cx="3026238" cy="1059543"/>
          </a:xfrm>
          <a:prstGeom prst="roundRect">
            <a:avLst/>
          </a:prstGeom>
          <a:solidFill>
            <a:schemeClr val="bg1">
              <a:alpha val="57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>
                <a:latin typeface="KZ Domain Display Black" panose="020A0A030805050D0203" pitchFamily="18" charset="-52"/>
              </a:rPr>
              <a:t>Қате жауап</a:t>
            </a:r>
            <a:endParaRPr lang="ru-RU" dirty="0">
              <a:latin typeface="KZ Domain Display Black" panose="020A0A030805050D0203" pitchFamily="18" charset="-52"/>
            </a:endParaRPr>
          </a:p>
        </p:txBody>
      </p:sp>
      <p:sp>
        <p:nvSpPr>
          <p:cNvPr id="67" name="Прямоугольник: скругленные углы 66">
            <a:extLst>
              <a:ext uri="{FF2B5EF4-FFF2-40B4-BE49-F238E27FC236}">
                <a16:creationId xmlns:a16="http://schemas.microsoft.com/office/drawing/2014/main" id="{ABFD4465-88F1-4A87-9029-CB3F983A3D41}"/>
              </a:ext>
            </a:extLst>
          </p:cNvPr>
          <p:cNvSpPr/>
          <p:nvPr/>
        </p:nvSpPr>
        <p:spPr>
          <a:xfrm>
            <a:off x="313668" y="2593659"/>
            <a:ext cx="9118180" cy="1922848"/>
          </a:xfrm>
          <a:prstGeom prst="roundRect">
            <a:avLst/>
          </a:prstGeom>
          <a:solidFill>
            <a:schemeClr val="bg1">
              <a:alpha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3200" dirty="0">
                <a:solidFill>
                  <a:srgbClr val="403F45"/>
                </a:solidFill>
                <a:latin typeface="KZ Domain Display Black" panose="020A0A030805050D0203" pitchFamily="18" charset="-52"/>
              </a:rPr>
              <a:t>Сұрақ</a:t>
            </a:r>
            <a:endParaRPr lang="ru-RU" sz="3200" dirty="0">
              <a:solidFill>
                <a:srgbClr val="403F45"/>
              </a:solidFill>
              <a:latin typeface="KZ Domain Display Black" panose="020A0A030805050D0203" pitchFamily="18" charset="-52"/>
            </a:endParaRPr>
          </a:p>
        </p:txBody>
      </p:sp>
      <p:sp>
        <p:nvSpPr>
          <p:cNvPr id="1032" name="Прямоугольник 1031">
            <a:extLst>
              <a:ext uri="{FF2B5EF4-FFF2-40B4-BE49-F238E27FC236}">
                <a16:creationId xmlns:a16="http://schemas.microsoft.com/office/drawing/2014/main" id="{1F0633EF-CDEA-7D34-1564-B54E762BD689}"/>
              </a:ext>
            </a:extLst>
          </p:cNvPr>
          <p:cNvSpPr/>
          <p:nvPr/>
        </p:nvSpPr>
        <p:spPr>
          <a:xfrm>
            <a:off x="-151665" y="-49439"/>
            <a:ext cx="12659283" cy="7130801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5" name="Picture 4">
            <a:extLst>
              <a:ext uri="{FF2B5EF4-FFF2-40B4-BE49-F238E27FC236}">
                <a16:creationId xmlns:a16="http://schemas.microsoft.com/office/drawing/2014/main" id="{7F93D45D-AB41-F198-901C-E8E850037B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7" t="5864" r="25609" b="5864"/>
          <a:stretch/>
        </p:blipFill>
        <p:spPr bwMode="auto">
          <a:xfrm>
            <a:off x="2480505" y="7263295"/>
            <a:ext cx="1384418" cy="139532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" name="Picture 4">
            <a:extLst>
              <a:ext uri="{FF2B5EF4-FFF2-40B4-BE49-F238E27FC236}">
                <a16:creationId xmlns:a16="http://schemas.microsoft.com/office/drawing/2014/main" id="{5F4272CC-13B5-A0F5-44F0-0DB1BBA482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7" t="5864" r="25609" b="5864"/>
          <a:stretch/>
        </p:blipFill>
        <p:spPr bwMode="auto">
          <a:xfrm>
            <a:off x="5990193" y="7349525"/>
            <a:ext cx="1384418" cy="139532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9" name="Picture 4">
            <a:extLst>
              <a:ext uri="{FF2B5EF4-FFF2-40B4-BE49-F238E27FC236}">
                <a16:creationId xmlns:a16="http://schemas.microsoft.com/office/drawing/2014/main" id="{100CA08C-7B14-C540-3605-F0FC66633B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7" t="5864" r="25609" b="5864"/>
          <a:stretch/>
        </p:blipFill>
        <p:spPr bwMode="auto">
          <a:xfrm>
            <a:off x="9373283" y="7261769"/>
            <a:ext cx="1384418" cy="139532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1" name="Picture 4">
            <a:extLst>
              <a:ext uri="{FF2B5EF4-FFF2-40B4-BE49-F238E27FC236}">
                <a16:creationId xmlns:a16="http://schemas.microsoft.com/office/drawing/2014/main" id="{B1DE864E-2AE6-5835-86E0-19DE529CDF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7" t="5864" r="25609" b="5864"/>
          <a:stretch/>
        </p:blipFill>
        <p:spPr bwMode="auto">
          <a:xfrm>
            <a:off x="-1093005" y="7474071"/>
            <a:ext cx="1384418" cy="139532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4">
            <a:extLst>
              <a:ext uri="{FF2B5EF4-FFF2-40B4-BE49-F238E27FC236}">
                <a16:creationId xmlns:a16="http://schemas.microsoft.com/office/drawing/2014/main" id="{FE0741EF-624A-494F-49FF-09A7225E67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7" t="5864" r="25609" b="5864"/>
          <a:stretch/>
        </p:blipFill>
        <p:spPr bwMode="auto">
          <a:xfrm>
            <a:off x="2731180" y="8048712"/>
            <a:ext cx="1384418" cy="139532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4">
            <a:extLst>
              <a:ext uri="{FF2B5EF4-FFF2-40B4-BE49-F238E27FC236}">
                <a16:creationId xmlns:a16="http://schemas.microsoft.com/office/drawing/2014/main" id="{50ECCAF7-7B90-59CC-9306-59924269CA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7" t="5864" r="25609" b="5864"/>
          <a:stretch/>
        </p:blipFill>
        <p:spPr bwMode="auto">
          <a:xfrm>
            <a:off x="6240868" y="8134942"/>
            <a:ext cx="1384418" cy="139532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4">
            <a:extLst>
              <a:ext uri="{FF2B5EF4-FFF2-40B4-BE49-F238E27FC236}">
                <a16:creationId xmlns:a16="http://schemas.microsoft.com/office/drawing/2014/main" id="{111A570D-A4CD-2FA8-6F28-EB71E9DEC4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7" t="5864" r="25609" b="5864"/>
          <a:stretch/>
        </p:blipFill>
        <p:spPr bwMode="auto">
          <a:xfrm>
            <a:off x="9623958" y="8047186"/>
            <a:ext cx="1384418" cy="139532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4">
            <a:extLst>
              <a:ext uri="{FF2B5EF4-FFF2-40B4-BE49-F238E27FC236}">
                <a16:creationId xmlns:a16="http://schemas.microsoft.com/office/drawing/2014/main" id="{7B228216-0E89-EB11-148A-B7177A249F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7" t="5864" r="25609" b="5864"/>
          <a:stretch/>
        </p:blipFill>
        <p:spPr bwMode="auto">
          <a:xfrm>
            <a:off x="-842330" y="8259488"/>
            <a:ext cx="1384418" cy="139532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4">
            <a:extLst>
              <a:ext uri="{FF2B5EF4-FFF2-40B4-BE49-F238E27FC236}">
                <a16:creationId xmlns:a16="http://schemas.microsoft.com/office/drawing/2014/main" id="{9D9352CF-7D1E-C7D8-99CE-2380A33DA6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7" t="5864" r="25609" b="5864"/>
          <a:stretch/>
        </p:blipFill>
        <p:spPr bwMode="auto">
          <a:xfrm>
            <a:off x="588010" y="-2511641"/>
            <a:ext cx="1384418" cy="139532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6" name="Picture 4">
            <a:extLst>
              <a:ext uri="{FF2B5EF4-FFF2-40B4-BE49-F238E27FC236}">
                <a16:creationId xmlns:a16="http://schemas.microsoft.com/office/drawing/2014/main" id="{2906A9E1-688C-837B-A5E1-72486FE20B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7" t="5864" r="25609" b="5864"/>
          <a:stretch/>
        </p:blipFill>
        <p:spPr bwMode="auto">
          <a:xfrm>
            <a:off x="4333345" y="-2409483"/>
            <a:ext cx="1384418" cy="139532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8" name="Picture 4">
            <a:extLst>
              <a:ext uri="{FF2B5EF4-FFF2-40B4-BE49-F238E27FC236}">
                <a16:creationId xmlns:a16="http://schemas.microsoft.com/office/drawing/2014/main" id="{BF5205DD-87EA-606C-6997-6F8B55EB90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7" t="5864" r="25609" b="5864"/>
          <a:stretch/>
        </p:blipFill>
        <p:spPr bwMode="auto">
          <a:xfrm>
            <a:off x="8047430" y="-2568557"/>
            <a:ext cx="1384418" cy="139532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0" name="Picture 4">
            <a:extLst>
              <a:ext uri="{FF2B5EF4-FFF2-40B4-BE49-F238E27FC236}">
                <a16:creationId xmlns:a16="http://schemas.microsoft.com/office/drawing/2014/main" id="{42C84939-D4A7-0EB4-ED51-9015947704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7" t="5864" r="25609" b="5864"/>
          <a:stretch/>
        </p:blipFill>
        <p:spPr bwMode="auto">
          <a:xfrm>
            <a:off x="11123200" y="-2132485"/>
            <a:ext cx="1384418" cy="139532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4">
            <a:extLst>
              <a:ext uri="{FF2B5EF4-FFF2-40B4-BE49-F238E27FC236}">
                <a16:creationId xmlns:a16="http://schemas.microsoft.com/office/drawing/2014/main" id="{AB21F75B-C74D-5931-AF3A-68A8C0088E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7" t="5864" r="25609" b="5864"/>
          <a:stretch/>
        </p:blipFill>
        <p:spPr bwMode="auto">
          <a:xfrm>
            <a:off x="838685" y="-1726224"/>
            <a:ext cx="1384418" cy="139532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4">
            <a:extLst>
              <a:ext uri="{FF2B5EF4-FFF2-40B4-BE49-F238E27FC236}">
                <a16:creationId xmlns:a16="http://schemas.microsoft.com/office/drawing/2014/main" id="{A6344F12-F327-4017-C992-1D0A474043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7" t="5864" r="25609" b="5864"/>
          <a:stretch/>
        </p:blipFill>
        <p:spPr bwMode="auto">
          <a:xfrm>
            <a:off x="4584020" y="-1624066"/>
            <a:ext cx="1384418" cy="139532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4">
            <a:extLst>
              <a:ext uri="{FF2B5EF4-FFF2-40B4-BE49-F238E27FC236}">
                <a16:creationId xmlns:a16="http://schemas.microsoft.com/office/drawing/2014/main" id="{CCCC4BD9-3092-3DEA-7614-CFD7EB24CF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7" t="5864" r="25609" b="5864"/>
          <a:stretch/>
        </p:blipFill>
        <p:spPr bwMode="auto">
          <a:xfrm>
            <a:off x="8298105" y="-1783140"/>
            <a:ext cx="1384418" cy="139532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4">
            <a:extLst>
              <a:ext uri="{FF2B5EF4-FFF2-40B4-BE49-F238E27FC236}">
                <a16:creationId xmlns:a16="http://schemas.microsoft.com/office/drawing/2014/main" id="{4DEC1948-548E-FE92-3661-DEC6F0E84C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7" t="5864" r="25609" b="5864"/>
          <a:stretch/>
        </p:blipFill>
        <p:spPr bwMode="auto">
          <a:xfrm>
            <a:off x="11400431" y="-1684162"/>
            <a:ext cx="1384418" cy="139532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63F2C3BE-205E-4394-AB91-6461DBD42058}"/>
              </a:ext>
            </a:extLst>
          </p:cNvPr>
          <p:cNvSpPr txBox="1"/>
          <p:nvPr/>
        </p:nvSpPr>
        <p:spPr>
          <a:xfrm>
            <a:off x="10694464" y="0"/>
            <a:ext cx="14750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@</a:t>
            </a:r>
            <a:r>
              <a:rPr lang="en-US" sz="1400" dirty="0" err="1">
                <a:solidFill>
                  <a:schemeClr val="bg1"/>
                </a:solidFill>
              </a:rPr>
              <a:t>uk.online_bilim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3205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85185E-6 L -0.00391 1.52662 " pathEditMode="relative" rAng="0" ptsTypes="AA">
                                      <p:cBhvr>
                                        <p:cTn id="6" dur="2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7631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85185E-6 L -0.00391 1.52662 " pathEditMode="relative" rAng="0" ptsTypes="AA">
                                      <p:cBhvr>
                                        <p:cTn id="8" dur="2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7631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85185E-6 L -0.00391 1.52662 " pathEditMode="relative" rAng="0" ptsTypes="AA">
                                      <p:cBhvr>
                                        <p:cTn id="10" dur="2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7631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85185E-6 L -0.00391 1.52662 " pathEditMode="relative" rAng="0" ptsTypes="AA">
                                      <p:cBhvr>
                                        <p:cTn id="12" dur="2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7631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85185E-6 L -0.00391 1.52662 " pathEditMode="relative" rAng="0" ptsTypes="AA">
                                      <p:cBhvr>
                                        <p:cTn id="26" dur="2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76319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85185E-6 L -0.00391 1.52662 " pathEditMode="relative" rAng="0" ptsTypes="AA">
                                      <p:cBhvr>
                                        <p:cTn id="28" dur="2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76319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85185E-6 L -0.00391 1.52662 " pathEditMode="relative" rAng="0" ptsTypes="AA">
                                      <p:cBhvr>
                                        <p:cTn id="30" dur="2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76319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0 L -0.00391 1.52662 " pathEditMode="relative" rAng="0" ptsTypes="AA">
                                      <p:cBhvr>
                                        <p:cTn id="32" dur="2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76319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71 0.00532 L 0.01562 -1.50232 " pathEditMode="relative" rAng="0" ptsTypes="AA">
                                      <p:cBhvr>
                                        <p:cTn id="46" dur="2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75394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71 0.00532 L 0.01562 -1.50232 " pathEditMode="relative" rAng="0" ptsTypes="AA">
                                      <p:cBhvr>
                                        <p:cTn id="48" dur="2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75394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71 0.00532 L 0.01562 -1.50232 " pathEditMode="relative" rAng="0" ptsTypes="AA">
                                      <p:cBhvr>
                                        <p:cTn id="50" dur="2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75394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71 0.00532 L 0.01562 -1.50232 " pathEditMode="relative" rAng="0" ptsTypes="AA">
                                      <p:cBhvr>
                                        <p:cTn id="52" dur="2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75394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71 0.00532 L 0.01562 -1.50232 " pathEditMode="relative" rAng="0" ptsTypes="AA">
                                      <p:cBhvr>
                                        <p:cTn id="66" dur="2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75394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71 0.00532 L 0.01562 -1.50232 " pathEditMode="relative" rAng="0" ptsTypes="AA">
                                      <p:cBhvr>
                                        <p:cTn id="68" dur="2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75394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71 0.00532 L 0.01562 -1.50232 " pathEditMode="relative" rAng="0" ptsTypes="AA">
                                      <p:cBhvr>
                                        <p:cTn id="70" dur="2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75394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71 0.00532 L 0.01562 -1.50232 " pathEditMode="relative" rAng="0" ptsTypes="AA">
                                      <p:cBhvr>
                                        <p:cTn id="72" dur="2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75394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6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zglasyi-171ooo187187uuu187-34809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33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32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zglasyi-171ooo187187uuu187-34809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32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31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1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44444E-6 L 1.65312 0.01644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656" y="810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3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lodismentyi-nebolshoy-gruppyi-lyudey-s-radostnyimi-krikam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2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030" grpId="0" animBg="1"/>
      <p:bldP spid="1030" grpId="1" animBg="1"/>
      <p:bldP spid="1030" grpId="2" animBg="1"/>
      <p:bldP spid="1030" grpId="3" animBg="1"/>
      <p:bldP spid="1032" grpId="0" animBg="1"/>
      <p:bldP spid="103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Прямоугольник 1029">
            <a:extLst>
              <a:ext uri="{FF2B5EF4-FFF2-40B4-BE49-F238E27FC236}">
                <a16:creationId xmlns:a16="http://schemas.microsoft.com/office/drawing/2014/main" id="{138B730B-C5E5-43A0-F555-FD576662F9F8}"/>
              </a:ext>
            </a:extLst>
          </p:cNvPr>
          <p:cNvSpPr/>
          <p:nvPr/>
        </p:nvSpPr>
        <p:spPr>
          <a:xfrm>
            <a:off x="-106078" y="-273657"/>
            <a:ext cx="12659283" cy="7382860"/>
          </a:xfrm>
          <a:prstGeom prst="rect">
            <a:avLst/>
          </a:prstGeom>
          <a:solidFill>
            <a:srgbClr val="C0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9" name="Рисунок 1028">
            <a:hlinkClick r:id="rId4" action="ppaction://hlinksldjump"/>
            <a:extLst>
              <a:ext uri="{FF2B5EF4-FFF2-40B4-BE49-F238E27FC236}">
                <a16:creationId xmlns:a16="http://schemas.microsoft.com/office/drawing/2014/main" id="{6B6E27EF-79AA-492C-4C38-D9F3D97F580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32794" t="-36665" r="-45549" b="-54873"/>
          <a:stretch/>
        </p:blipFill>
        <p:spPr>
          <a:xfrm>
            <a:off x="9826839" y="5729018"/>
            <a:ext cx="2576807" cy="1494667"/>
          </a:xfrm>
          <a:prstGeom prst="rect">
            <a:avLst/>
          </a:prstGeom>
        </p:spPr>
      </p:pic>
      <p:pic>
        <p:nvPicPr>
          <p:cNvPr id="1033" name="Picture 6">
            <a:extLst>
              <a:ext uri="{FF2B5EF4-FFF2-40B4-BE49-F238E27FC236}">
                <a16:creationId xmlns:a16="http://schemas.microsoft.com/office/drawing/2014/main" id="{BDCC722F-616A-074D-38B1-4EAF824E5A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8" r="4914" b="15609"/>
          <a:stretch/>
        </p:blipFill>
        <p:spPr bwMode="auto">
          <a:xfrm>
            <a:off x="-7121067" y="-73896"/>
            <a:ext cx="6895125" cy="6931896"/>
          </a:xfrm>
          <a:prstGeom prst="ellipse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BD47D1D-6DF9-4871-B6D5-EACE721B6A6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2414" y="1442807"/>
            <a:ext cx="3409586" cy="482261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50A3366-975B-4F7D-A376-234F9CF7F80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5339">
            <a:off x="7076381" y="692557"/>
            <a:ext cx="1384418" cy="1958158"/>
          </a:xfrm>
          <a:prstGeom prst="rect">
            <a:avLst/>
          </a:prstGeom>
        </p:spPr>
      </p:pic>
      <p:sp>
        <p:nvSpPr>
          <p:cNvPr id="8" name="rr">
            <a:extLst>
              <a:ext uri="{FF2B5EF4-FFF2-40B4-BE49-F238E27FC236}">
                <a16:creationId xmlns:a16="http://schemas.microsoft.com/office/drawing/2014/main" id="{FF5E376E-6D48-4525-90EB-A4869998CE7E}"/>
              </a:ext>
            </a:extLst>
          </p:cNvPr>
          <p:cNvSpPr/>
          <p:nvPr/>
        </p:nvSpPr>
        <p:spPr>
          <a:xfrm>
            <a:off x="274351" y="5023921"/>
            <a:ext cx="3026238" cy="1059543"/>
          </a:xfrm>
          <a:prstGeom prst="roundRect">
            <a:avLst/>
          </a:prstGeom>
          <a:solidFill>
            <a:schemeClr val="bg1">
              <a:alpha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>
                <a:latin typeface="KZ Domain Display Black" panose="020A0A030805050D0203" pitchFamily="18" charset="-52"/>
              </a:rPr>
              <a:t>Дұрыс жауап</a:t>
            </a:r>
            <a:endParaRPr lang="ru-RU" dirty="0">
              <a:latin typeface="KZ Domain Display Black" panose="020A0A030805050D0203" pitchFamily="18" charset="-52"/>
            </a:endParaRPr>
          </a:p>
        </p:txBody>
      </p:sp>
      <p:sp>
        <p:nvSpPr>
          <p:cNvPr id="66" name="ll">
            <a:extLst>
              <a:ext uri="{FF2B5EF4-FFF2-40B4-BE49-F238E27FC236}">
                <a16:creationId xmlns:a16="http://schemas.microsoft.com/office/drawing/2014/main" id="{392E106F-610C-4A4F-9D51-7CDA53C0DD8B}"/>
              </a:ext>
            </a:extLst>
          </p:cNvPr>
          <p:cNvSpPr/>
          <p:nvPr/>
        </p:nvSpPr>
        <p:spPr>
          <a:xfrm>
            <a:off x="6572427" y="5023920"/>
            <a:ext cx="3026238" cy="1059543"/>
          </a:xfrm>
          <a:prstGeom prst="roundRect">
            <a:avLst/>
          </a:prstGeom>
          <a:solidFill>
            <a:schemeClr val="bg1">
              <a:alpha val="57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>
                <a:latin typeface="KZ Domain Display Black" panose="020A0A030805050D0203" pitchFamily="18" charset="-52"/>
              </a:rPr>
              <a:t>Қате жауап</a:t>
            </a:r>
            <a:endParaRPr lang="ru-RU" dirty="0">
              <a:latin typeface="KZ Domain Display Black" panose="020A0A030805050D0203" pitchFamily="18" charset="-52"/>
            </a:endParaRPr>
          </a:p>
        </p:txBody>
      </p:sp>
      <p:sp>
        <p:nvSpPr>
          <p:cNvPr id="67" name="Прямоугольник: скругленные углы 66">
            <a:extLst>
              <a:ext uri="{FF2B5EF4-FFF2-40B4-BE49-F238E27FC236}">
                <a16:creationId xmlns:a16="http://schemas.microsoft.com/office/drawing/2014/main" id="{ABFD4465-88F1-4A87-9029-CB3F983A3D41}"/>
              </a:ext>
            </a:extLst>
          </p:cNvPr>
          <p:cNvSpPr/>
          <p:nvPr/>
        </p:nvSpPr>
        <p:spPr>
          <a:xfrm>
            <a:off x="313668" y="2593659"/>
            <a:ext cx="9118180" cy="1922848"/>
          </a:xfrm>
          <a:prstGeom prst="roundRect">
            <a:avLst/>
          </a:prstGeom>
          <a:solidFill>
            <a:schemeClr val="bg1">
              <a:alpha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3200" dirty="0">
                <a:solidFill>
                  <a:srgbClr val="403F45"/>
                </a:solidFill>
                <a:latin typeface="KZ Domain Display Black" panose="020A0A030805050D0203" pitchFamily="18" charset="-52"/>
              </a:rPr>
              <a:t>Сұрақ</a:t>
            </a:r>
            <a:endParaRPr lang="ru-RU" sz="3200" dirty="0">
              <a:solidFill>
                <a:srgbClr val="403F45"/>
              </a:solidFill>
              <a:latin typeface="KZ Domain Display Black" panose="020A0A030805050D0203" pitchFamily="18" charset="-52"/>
            </a:endParaRPr>
          </a:p>
        </p:txBody>
      </p:sp>
      <p:sp>
        <p:nvSpPr>
          <p:cNvPr id="1032" name="Прямоугольник 1031">
            <a:extLst>
              <a:ext uri="{FF2B5EF4-FFF2-40B4-BE49-F238E27FC236}">
                <a16:creationId xmlns:a16="http://schemas.microsoft.com/office/drawing/2014/main" id="{1F0633EF-CDEA-7D34-1564-B54E762BD689}"/>
              </a:ext>
            </a:extLst>
          </p:cNvPr>
          <p:cNvSpPr/>
          <p:nvPr/>
        </p:nvSpPr>
        <p:spPr>
          <a:xfrm>
            <a:off x="0" y="-193027"/>
            <a:ext cx="12659283" cy="7130801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5" name="Picture 4">
            <a:extLst>
              <a:ext uri="{FF2B5EF4-FFF2-40B4-BE49-F238E27FC236}">
                <a16:creationId xmlns:a16="http://schemas.microsoft.com/office/drawing/2014/main" id="{7F93D45D-AB41-F198-901C-E8E850037B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7" t="5864" r="25609" b="5864"/>
          <a:stretch/>
        </p:blipFill>
        <p:spPr bwMode="auto">
          <a:xfrm>
            <a:off x="2480505" y="7263295"/>
            <a:ext cx="1384418" cy="139532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" name="Picture 4">
            <a:extLst>
              <a:ext uri="{FF2B5EF4-FFF2-40B4-BE49-F238E27FC236}">
                <a16:creationId xmlns:a16="http://schemas.microsoft.com/office/drawing/2014/main" id="{5F4272CC-13B5-A0F5-44F0-0DB1BBA482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7" t="5864" r="25609" b="5864"/>
          <a:stretch/>
        </p:blipFill>
        <p:spPr bwMode="auto">
          <a:xfrm>
            <a:off x="5990193" y="7349525"/>
            <a:ext cx="1384418" cy="139532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9" name="Picture 4">
            <a:extLst>
              <a:ext uri="{FF2B5EF4-FFF2-40B4-BE49-F238E27FC236}">
                <a16:creationId xmlns:a16="http://schemas.microsoft.com/office/drawing/2014/main" id="{100CA08C-7B14-C540-3605-F0FC66633B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7" t="5864" r="25609" b="5864"/>
          <a:stretch/>
        </p:blipFill>
        <p:spPr bwMode="auto">
          <a:xfrm>
            <a:off x="9373283" y="7261769"/>
            <a:ext cx="1384418" cy="139532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1" name="Picture 4">
            <a:extLst>
              <a:ext uri="{FF2B5EF4-FFF2-40B4-BE49-F238E27FC236}">
                <a16:creationId xmlns:a16="http://schemas.microsoft.com/office/drawing/2014/main" id="{B1DE864E-2AE6-5835-86E0-19DE529CDF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7" t="5864" r="25609" b="5864"/>
          <a:stretch/>
        </p:blipFill>
        <p:spPr bwMode="auto">
          <a:xfrm>
            <a:off x="-1093005" y="7474071"/>
            <a:ext cx="1384418" cy="139532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4">
            <a:extLst>
              <a:ext uri="{FF2B5EF4-FFF2-40B4-BE49-F238E27FC236}">
                <a16:creationId xmlns:a16="http://schemas.microsoft.com/office/drawing/2014/main" id="{FE0741EF-624A-494F-49FF-09A7225E67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7" t="5864" r="25609" b="5864"/>
          <a:stretch/>
        </p:blipFill>
        <p:spPr bwMode="auto">
          <a:xfrm>
            <a:off x="2731180" y="8048712"/>
            <a:ext cx="1384418" cy="139532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4">
            <a:extLst>
              <a:ext uri="{FF2B5EF4-FFF2-40B4-BE49-F238E27FC236}">
                <a16:creationId xmlns:a16="http://schemas.microsoft.com/office/drawing/2014/main" id="{50ECCAF7-7B90-59CC-9306-59924269CA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7" t="5864" r="25609" b="5864"/>
          <a:stretch/>
        </p:blipFill>
        <p:spPr bwMode="auto">
          <a:xfrm>
            <a:off x="6240868" y="8134942"/>
            <a:ext cx="1384418" cy="139532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4">
            <a:extLst>
              <a:ext uri="{FF2B5EF4-FFF2-40B4-BE49-F238E27FC236}">
                <a16:creationId xmlns:a16="http://schemas.microsoft.com/office/drawing/2014/main" id="{111A570D-A4CD-2FA8-6F28-EB71E9DEC4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7" t="5864" r="25609" b="5864"/>
          <a:stretch/>
        </p:blipFill>
        <p:spPr bwMode="auto">
          <a:xfrm>
            <a:off x="9623958" y="8047186"/>
            <a:ext cx="1384418" cy="139532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4">
            <a:extLst>
              <a:ext uri="{FF2B5EF4-FFF2-40B4-BE49-F238E27FC236}">
                <a16:creationId xmlns:a16="http://schemas.microsoft.com/office/drawing/2014/main" id="{7B228216-0E89-EB11-148A-B7177A249F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7" t="5864" r="25609" b="5864"/>
          <a:stretch/>
        </p:blipFill>
        <p:spPr bwMode="auto">
          <a:xfrm>
            <a:off x="-842330" y="8259488"/>
            <a:ext cx="1384418" cy="139532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4">
            <a:extLst>
              <a:ext uri="{FF2B5EF4-FFF2-40B4-BE49-F238E27FC236}">
                <a16:creationId xmlns:a16="http://schemas.microsoft.com/office/drawing/2014/main" id="{9D9352CF-7D1E-C7D8-99CE-2380A33DA6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7" t="5864" r="25609" b="5864"/>
          <a:stretch/>
        </p:blipFill>
        <p:spPr bwMode="auto">
          <a:xfrm>
            <a:off x="588010" y="-2511641"/>
            <a:ext cx="1384418" cy="139532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6" name="Picture 4">
            <a:extLst>
              <a:ext uri="{FF2B5EF4-FFF2-40B4-BE49-F238E27FC236}">
                <a16:creationId xmlns:a16="http://schemas.microsoft.com/office/drawing/2014/main" id="{2906A9E1-688C-837B-A5E1-72486FE20B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7" t="5864" r="25609" b="5864"/>
          <a:stretch/>
        </p:blipFill>
        <p:spPr bwMode="auto">
          <a:xfrm>
            <a:off x="4333345" y="-2409483"/>
            <a:ext cx="1384418" cy="139532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8" name="Picture 4">
            <a:extLst>
              <a:ext uri="{FF2B5EF4-FFF2-40B4-BE49-F238E27FC236}">
                <a16:creationId xmlns:a16="http://schemas.microsoft.com/office/drawing/2014/main" id="{BF5205DD-87EA-606C-6997-6F8B55EB90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7" t="5864" r="25609" b="5864"/>
          <a:stretch/>
        </p:blipFill>
        <p:spPr bwMode="auto">
          <a:xfrm>
            <a:off x="8047430" y="-2568557"/>
            <a:ext cx="1384418" cy="139532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0" name="Picture 4">
            <a:extLst>
              <a:ext uri="{FF2B5EF4-FFF2-40B4-BE49-F238E27FC236}">
                <a16:creationId xmlns:a16="http://schemas.microsoft.com/office/drawing/2014/main" id="{42C84939-D4A7-0EB4-ED51-9015947704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7" t="5864" r="25609" b="5864"/>
          <a:stretch/>
        </p:blipFill>
        <p:spPr bwMode="auto">
          <a:xfrm>
            <a:off x="11123200" y="-2132485"/>
            <a:ext cx="1384418" cy="139532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4">
            <a:extLst>
              <a:ext uri="{FF2B5EF4-FFF2-40B4-BE49-F238E27FC236}">
                <a16:creationId xmlns:a16="http://schemas.microsoft.com/office/drawing/2014/main" id="{AB21F75B-C74D-5931-AF3A-68A8C0088E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7" t="5864" r="25609" b="5864"/>
          <a:stretch/>
        </p:blipFill>
        <p:spPr bwMode="auto">
          <a:xfrm>
            <a:off x="838685" y="-1726224"/>
            <a:ext cx="1384418" cy="139532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4">
            <a:extLst>
              <a:ext uri="{FF2B5EF4-FFF2-40B4-BE49-F238E27FC236}">
                <a16:creationId xmlns:a16="http://schemas.microsoft.com/office/drawing/2014/main" id="{A6344F12-F327-4017-C992-1D0A474043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7" t="5864" r="25609" b="5864"/>
          <a:stretch/>
        </p:blipFill>
        <p:spPr bwMode="auto">
          <a:xfrm>
            <a:off x="4584020" y="-1624066"/>
            <a:ext cx="1384418" cy="139532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4">
            <a:extLst>
              <a:ext uri="{FF2B5EF4-FFF2-40B4-BE49-F238E27FC236}">
                <a16:creationId xmlns:a16="http://schemas.microsoft.com/office/drawing/2014/main" id="{CCCC4BD9-3092-3DEA-7614-CFD7EB24CF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7" t="5864" r="25609" b="5864"/>
          <a:stretch/>
        </p:blipFill>
        <p:spPr bwMode="auto">
          <a:xfrm>
            <a:off x="8298105" y="-1783140"/>
            <a:ext cx="1384418" cy="139532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4">
            <a:extLst>
              <a:ext uri="{FF2B5EF4-FFF2-40B4-BE49-F238E27FC236}">
                <a16:creationId xmlns:a16="http://schemas.microsoft.com/office/drawing/2014/main" id="{4DEC1948-548E-FE92-3661-DEC6F0E84C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7" t="5864" r="25609" b="5864"/>
          <a:stretch/>
        </p:blipFill>
        <p:spPr bwMode="auto">
          <a:xfrm>
            <a:off x="11400431" y="-1684162"/>
            <a:ext cx="1384418" cy="139532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767446E1-6183-44E8-8E62-8F9C5EEF02BF}"/>
              </a:ext>
            </a:extLst>
          </p:cNvPr>
          <p:cNvSpPr txBox="1"/>
          <p:nvPr/>
        </p:nvSpPr>
        <p:spPr>
          <a:xfrm>
            <a:off x="10694464" y="0"/>
            <a:ext cx="14750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@</a:t>
            </a:r>
            <a:r>
              <a:rPr lang="en-US" sz="1400" dirty="0" err="1">
                <a:solidFill>
                  <a:schemeClr val="bg1"/>
                </a:solidFill>
              </a:rPr>
              <a:t>uk.online_bilim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8446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85185E-6 L -0.00391 1.52662 " pathEditMode="relative" rAng="0" ptsTypes="AA">
                                      <p:cBhvr>
                                        <p:cTn id="6" dur="2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7631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85185E-6 L -0.00391 1.52662 " pathEditMode="relative" rAng="0" ptsTypes="AA">
                                      <p:cBhvr>
                                        <p:cTn id="8" dur="2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7631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85185E-6 L -0.00391 1.52662 " pathEditMode="relative" rAng="0" ptsTypes="AA">
                                      <p:cBhvr>
                                        <p:cTn id="10" dur="2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7631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85185E-6 L -0.00391 1.52662 " pathEditMode="relative" rAng="0" ptsTypes="AA">
                                      <p:cBhvr>
                                        <p:cTn id="12" dur="2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7631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85185E-6 L -0.00391 1.52662 " pathEditMode="relative" rAng="0" ptsTypes="AA">
                                      <p:cBhvr>
                                        <p:cTn id="26" dur="2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76319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85185E-6 L -0.00391 1.52662 " pathEditMode="relative" rAng="0" ptsTypes="AA">
                                      <p:cBhvr>
                                        <p:cTn id="28" dur="2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76319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85185E-6 L -0.00391 1.52662 " pathEditMode="relative" rAng="0" ptsTypes="AA">
                                      <p:cBhvr>
                                        <p:cTn id="30" dur="2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76319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0 L -0.00391 1.52662 " pathEditMode="relative" rAng="0" ptsTypes="AA">
                                      <p:cBhvr>
                                        <p:cTn id="32" dur="2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76319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71 0.00532 L 0.01562 -1.50232 " pathEditMode="relative" rAng="0" ptsTypes="AA">
                                      <p:cBhvr>
                                        <p:cTn id="46" dur="2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75394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71 0.00532 L 0.01562 -1.50232 " pathEditMode="relative" rAng="0" ptsTypes="AA">
                                      <p:cBhvr>
                                        <p:cTn id="48" dur="2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75394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71 0.00532 L 0.01562 -1.50232 " pathEditMode="relative" rAng="0" ptsTypes="AA">
                                      <p:cBhvr>
                                        <p:cTn id="50" dur="2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75394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71 0.00532 L 0.01562 -1.50232 " pathEditMode="relative" rAng="0" ptsTypes="AA">
                                      <p:cBhvr>
                                        <p:cTn id="52" dur="2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75394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71 0.00532 L 0.01562 -1.50232 " pathEditMode="relative" rAng="0" ptsTypes="AA">
                                      <p:cBhvr>
                                        <p:cTn id="66" dur="2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75394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71 0.00532 L 0.01562 -1.50232 " pathEditMode="relative" rAng="0" ptsTypes="AA">
                                      <p:cBhvr>
                                        <p:cTn id="68" dur="2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75394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71 0.00532 L 0.01562 -1.50232 " pathEditMode="relative" rAng="0" ptsTypes="AA">
                                      <p:cBhvr>
                                        <p:cTn id="70" dur="2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75394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71 0.00532 L 0.01562 -1.50232 " pathEditMode="relative" rAng="0" ptsTypes="AA">
                                      <p:cBhvr>
                                        <p:cTn id="72" dur="2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75394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6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zglasyi-171ooo187187uuu187-34809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33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32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zglasyi-171ooo187187uuu187-34809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32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31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1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44444E-6 L 1.65312 0.01644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656" y="810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3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lodismentyi-nebolshoy-gruppyi-lyudey-s-radostnyimi-krikam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2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030" grpId="0" animBg="1"/>
      <p:bldP spid="1030" grpId="1" animBg="1"/>
      <p:bldP spid="1030" grpId="2" animBg="1"/>
      <p:bldP spid="1030" grpId="3" animBg="1"/>
      <p:bldP spid="1032" grpId="0" animBg="1"/>
      <p:bldP spid="103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Прямоугольник 1029">
            <a:extLst>
              <a:ext uri="{FF2B5EF4-FFF2-40B4-BE49-F238E27FC236}">
                <a16:creationId xmlns:a16="http://schemas.microsoft.com/office/drawing/2014/main" id="{138B730B-C5E5-43A0-F555-FD576662F9F8}"/>
              </a:ext>
            </a:extLst>
          </p:cNvPr>
          <p:cNvSpPr/>
          <p:nvPr/>
        </p:nvSpPr>
        <p:spPr>
          <a:xfrm>
            <a:off x="-88774" y="-216824"/>
            <a:ext cx="12659283" cy="7382860"/>
          </a:xfrm>
          <a:prstGeom prst="rect">
            <a:avLst/>
          </a:prstGeom>
          <a:solidFill>
            <a:srgbClr val="C0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9" name="Рисунок 1028">
            <a:hlinkClick r:id="rId4" action="ppaction://hlinksldjump"/>
            <a:extLst>
              <a:ext uri="{FF2B5EF4-FFF2-40B4-BE49-F238E27FC236}">
                <a16:creationId xmlns:a16="http://schemas.microsoft.com/office/drawing/2014/main" id="{6B6E27EF-79AA-492C-4C38-D9F3D97F580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32794" t="-36665" r="-45549" b="-54873"/>
          <a:stretch/>
        </p:blipFill>
        <p:spPr>
          <a:xfrm>
            <a:off x="9826839" y="5729018"/>
            <a:ext cx="2576807" cy="1494667"/>
          </a:xfrm>
          <a:prstGeom prst="rect">
            <a:avLst/>
          </a:prstGeom>
        </p:spPr>
      </p:pic>
      <p:pic>
        <p:nvPicPr>
          <p:cNvPr id="1033" name="Picture 6">
            <a:extLst>
              <a:ext uri="{FF2B5EF4-FFF2-40B4-BE49-F238E27FC236}">
                <a16:creationId xmlns:a16="http://schemas.microsoft.com/office/drawing/2014/main" id="{BDCC722F-616A-074D-38B1-4EAF824E5A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8" r="4914" b="15609"/>
          <a:stretch/>
        </p:blipFill>
        <p:spPr bwMode="auto">
          <a:xfrm>
            <a:off x="-7121067" y="-73896"/>
            <a:ext cx="6895125" cy="6931896"/>
          </a:xfrm>
          <a:prstGeom prst="ellipse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BD47D1D-6DF9-4871-B6D5-EACE721B6A6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2414" y="1442807"/>
            <a:ext cx="3409586" cy="482261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50A3366-975B-4F7D-A376-234F9CF7F80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5339">
            <a:off x="7076381" y="692557"/>
            <a:ext cx="1384418" cy="1958158"/>
          </a:xfrm>
          <a:prstGeom prst="rect">
            <a:avLst/>
          </a:prstGeom>
        </p:spPr>
      </p:pic>
      <p:sp>
        <p:nvSpPr>
          <p:cNvPr id="8" name="rr">
            <a:extLst>
              <a:ext uri="{FF2B5EF4-FFF2-40B4-BE49-F238E27FC236}">
                <a16:creationId xmlns:a16="http://schemas.microsoft.com/office/drawing/2014/main" id="{FF5E376E-6D48-4525-90EB-A4869998CE7E}"/>
              </a:ext>
            </a:extLst>
          </p:cNvPr>
          <p:cNvSpPr/>
          <p:nvPr/>
        </p:nvSpPr>
        <p:spPr>
          <a:xfrm>
            <a:off x="274351" y="5023921"/>
            <a:ext cx="3026238" cy="1059543"/>
          </a:xfrm>
          <a:prstGeom prst="roundRect">
            <a:avLst/>
          </a:prstGeom>
          <a:solidFill>
            <a:schemeClr val="bg1">
              <a:alpha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>
                <a:latin typeface="KZ Domain Display Black" panose="020A0A030805050D0203" pitchFamily="18" charset="-52"/>
              </a:rPr>
              <a:t>Дұрыс жауап</a:t>
            </a:r>
            <a:endParaRPr lang="ru-RU" dirty="0">
              <a:latin typeface="KZ Domain Display Black" panose="020A0A030805050D0203" pitchFamily="18" charset="-52"/>
            </a:endParaRPr>
          </a:p>
        </p:txBody>
      </p:sp>
      <p:sp>
        <p:nvSpPr>
          <p:cNvPr id="66" name="ll">
            <a:extLst>
              <a:ext uri="{FF2B5EF4-FFF2-40B4-BE49-F238E27FC236}">
                <a16:creationId xmlns:a16="http://schemas.microsoft.com/office/drawing/2014/main" id="{392E106F-610C-4A4F-9D51-7CDA53C0DD8B}"/>
              </a:ext>
            </a:extLst>
          </p:cNvPr>
          <p:cNvSpPr/>
          <p:nvPr/>
        </p:nvSpPr>
        <p:spPr>
          <a:xfrm>
            <a:off x="6572427" y="5023920"/>
            <a:ext cx="3026238" cy="1059543"/>
          </a:xfrm>
          <a:prstGeom prst="roundRect">
            <a:avLst/>
          </a:prstGeom>
          <a:solidFill>
            <a:schemeClr val="bg1">
              <a:alpha val="57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>
                <a:latin typeface="KZ Domain Display Black" panose="020A0A030805050D0203" pitchFamily="18" charset="-52"/>
              </a:rPr>
              <a:t>Қате жауап</a:t>
            </a:r>
            <a:endParaRPr lang="ru-RU" dirty="0">
              <a:latin typeface="KZ Domain Display Black" panose="020A0A030805050D0203" pitchFamily="18" charset="-52"/>
            </a:endParaRPr>
          </a:p>
        </p:txBody>
      </p:sp>
      <p:sp>
        <p:nvSpPr>
          <p:cNvPr id="67" name="Прямоугольник: скругленные углы 66">
            <a:extLst>
              <a:ext uri="{FF2B5EF4-FFF2-40B4-BE49-F238E27FC236}">
                <a16:creationId xmlns:a16="http://schemas.microsoft.com/office/drawing/2014/main" id="{ABFD4465-88F1-4A87-9029-CB3F983A3D41}"/>
              </a:ext>
            </a:extLst>
          </p:cNvPr>
          <p:cNvSpPr/>
          <p:nvPr/>
        </p:nvSpPr>
        <p:spPr>
          <a:xfrm>
            <a:off x="313668" y="2593659"/>
            <a:ext cx="9118180" cy="1922848"/>
          </a:xfrm>
          <a:prstGeom prst="roundRect">
            <a:avLst/>
          </a:prstGeom>
          <a:solidFill>
            <a:schemeClr val="bg1">
              <a:alpha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3200" dirty="0">
                <a:solidFill>
                  <a:srgbClr val="403F45"/>
                </a:solidFill>
                <a:latin typeface="KZ Domain Display Black" panose="020A0A030805050D0203" pitchFamily="18" charset="-52"/>
              </a:rPr>
              <a:t>Сұрақ</a:t>
            </a:r>
            <a:endParaRPr lang="ru-RU" sz="3200" dirty="0">
              <a:solidFill>
                <a:srgbClr val="403F45"/>
              </a:solidFill>
              <a:latin typeface="KZ Domain Display Black" panose="020A0A030805050D0203" pitchFamily="18" charset="-52"/>
            </a:endParaRPr>
          </a:p>
        </p:txBody>
      </p:sp>
      <p:sp>
        <p:nvSpPr>
          <p:cNvPr id="1032" name="Прямоугольник 1031">
            <a:extLst>
              <a:ext uri="{FF2B5EF4-FFF2-40B4-BE49-F238E27FC236}">
                <a16:creationId xmlns:a16="http://schemas.microsoft.com/office/drawing/2014/main" id="{1F0633EF-CDEA-7D34-1564-B54E762BD689}"/>
              </a:ext>
            </a:extLst>
          </p:cNvPr>
          <p:cNvSpPr/>
          <p:nvPr/>
        </p:nvSpPr>
        <p:spPr>
          <a:xfrm>
            <a:off x="-88774" y="-292818"/>
            <a:ext cx="12659283" cy="7130801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5" name="Picture 4">
            <a:extLst>
              <a:ext uri="{FF2B5EF4-FFF2-40B4-BE49-F238E27FC236}">
                <a16:creationId xmlns:a16="http://schemas.microsoft.com/office/drawing/2014/main" id="{7F93D45D-AB41-F198-901C-E8E850037B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7" t="5864" r="25609" b="5864"/>
          <a:stretch/>
        </p:blipFill>
        <p:spPr bwMode="auto">
          <a:xfrm>
            <a:off x="2480505" y="7263295"/>
            <a:ext cx="1384418" cy="139532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" name="Picture 4">
            <a:extLst>
              <a:ext uri="{FF2B5EF4-FFF2-40B4-BE49-F238E27FC236}">
                <a16:creationId xmlns:a16="http://schemas.microsoft.com/office/drawing/2014/main" id="{5F4272CC-13B5-A0F5-44F0-0DB1BBA482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7" t="5864" r="25609" b="5864"/>
          <a:stretch/>
        </p:blipFill>
        <p:spPr bwMode="auto">
          <a:xfrm>
            <a:off x="5990193" y="7349525"/>
            <a:ext cx="1384418" cy="139532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9" name="Picture 4">
            <a:extLst>
              <a:ext uri="{FF2B5EF4-FFF2-40B4-BE49-F238E27FC236}">
                <a16:creationId xmlns:a16="http://schemas.microsoft.com/office/drawing/2014/main" id="{100CA08C-7B14-C540-3605-F0FC66633B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7" t="5864" r="25609" b="5864"/>
          <a:stretch/>
        </p:blipFill>
        <p:spPr bwMode="auto">
          <a:xfrm>
            <a:off x="9373283" y="7261769"/>
            <a:ext cx="1384418" cy="139532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1" name="Picture 4">
            <a:extLst>
              <a:ext uri="{FF2B5EF4-FFF2-40B4-BE49-F238E27FC236}">
                <a16:creationId xmlns:a16="http://schemas.microsoft.com/office/drawing/2014/main" id="{B1DE864E-2AE6-5835-86E0-19DE529CDF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7" t="5864" r="25609" b="5864"/>
          <a:stretch/>
        </p:blipFill>
        <p:spPr bwMode="auto">
          <a:xfrm>
            <a:off x="-1093005" y="7474071"/>
            <a:ext cx="1384418" cy="139532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4">
            <a:extLst>
              <a:ext uri="{FF2B5EF4-FFF2-40B4-BE49-F238E27FC236}">
                <a16:creationId xmlns:a16="http://schemas.microsoft.com/office/drawing/2014/main" id="{FE0741EF-624A-494F-49FF-09A7225E67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7" t="5864" r="25609" b="5864"/>
          <a:stretch/>
        </p:blipFill>
        <p:spPr bwMode="auto">
          <a:xfrm>
            <a:off x="2731180" y="8048712"/>
            <a:ext cx="1384418" cy="139532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4">
            <a:extLst>
              <a:ext uri="{FF2B5EF4-FFF2-40B4-BE49-F238E27FC236}">
                <a16:creationId xmlns:a16="http://schemas.microsoft.com/office/drawing/2014/main" id="{50ECCAF7-7B90-59CC-9306-59924269CA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7" t="5864" r="25609" b="5864"/>
          <a:stretch/>
        </p:blipFill>
        <p:spPr bwMode="auto">
          <a:xfrm>
            <a:off x="6240868" y="8134942"/>
            <a:ext cx="1384418" cy="139532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4">
            <a:extLst>
              <a:ext uri="{FF2B5EF4-FFF2-40B4-BE49-F238E27FC236}">
                <a16:creationId xmlns:a16="http://schemas.microsoft.com/office/drawing/2014/main" id="{111A570D-A4CD-2FA8-6F28-EB71E9DEC4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7" t="5864" r="25609" b="5864"/>
          <a:stretch/>
        </p:blipFill>
        <p:spPr bwMode="auto">
          <a:xfrm>
            <a:off x="9623958" y="8047186"/>
            <a:ext cx="1384418" cy="139532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4">
            <a:extLst>
              <a:ext uri="{FF2B5EF4-FFF2-40B4-BE49-F238E27FC236}">
                <a16:creationId xmlns:a16="http://schemas.microsoft.com/office/drawing/2014/main" id="{7B228216-0E89-EB11-148A-B7177A249F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7" t="5864" r="25609" b="5864"/>
          <a:stretch/>
        </p:blipFill>
        <p:spPr bwMode="auto">
          <a:xfrm>
            <a:off x="-842330" y="8259488"/>
            <a:ext cx="1384418" cy="139532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4">
            <a:extLst>
              <a:ext uri="{FF2B5EF4-FFF2-40B4-BE49-F238E27FC236}">
                <a16:creationId xmlns:a16="http://schemas.microsoft.com/office/drawing/2014/main" id="{9D9352CF-7D1E-C7D8-99CE-2380A33DA6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7" t="5864" r="25609" b="5864"/>
          <a:stretch/>
        </p:blipFill>
        <p:spPr bwMode="auto">
          <a:xfrm>
            <a:off x="588010" y="-2511641"/>
            <a:ext cx="1384418" cy="139532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6" name="Picture 4">
            <a:extLst>
              <a:ext uri="{FF2B5EF4-FFF2-40B4-BE49-F238E27FC236}">
                <a16:creationId xmlns:a16="http://schemas.microsoft.com/office/drawing/2014/main" id="{2906A9E1-688C-837B-A5E1-72486FE20B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7" t="5864" r="25609" b="5864"/>
          <a:stretch/>
        </p:blipFill>
        <p:spPr bwMode="auto">
          <a:xfrm>
            <a:off x="4333345" y="-2409483"/>
            <a:ext cx="1384418" cy="139532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8" name="Picture 4">
            <a:extLst>
              <a:ext uri="{FF2B5EF4-FFF2-40B4-BE49-F238E27FC236}">
                <a16:creationId xmlns:a16="http://schemas.microsoft.com/office/drawing/2014/main" id="{BF5205DD-87EA-606C-6997-6F8B55EB90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7" t="5864" r="25609" b="5864"/>
          <a:stretch/>
        </p:blipFill>
        <p:spPr bwMode="auto">
          <a:xfrm>
            <a:off x="8047430" y="-2568557"/>
            <a:ext cx="1384418" cy="139532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0" name="Picture 4">
            <a:extLst>
              <a:ext uri="{FF2B5EF4-FFF2-40B4-BE49-F238E27FC236}">
                <a16:creationId xmlns:a16="http://schemas.microsoft.com/office/drawing/2014/main" id="{42C84939-D4A7-0EB4-ED51-9015947704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7" t="5864" r="25609" b="5864"/>
          <a:stretch/>
        </p:blipFill>
        <p:spPr bwMode="auto">
          <a:xfrm>
            <a:off x="11123200" y="-2132485"/>
            <a:ext cx="1384418" cy="139532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4">
            <a:extLst>
              <a:ext uri="{FF2B5EF4-FFF2-40B4-BE49-F238E27FC236}">
                <a16:creationId xmlns:a16="http://schemas.microsoft.com/office/drawing/2014/main" id="{AB21F75B-C74D-5931-AF3A-68A8C0088E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7" t="5864" r="25609" b="5864"/>
          <a:stretch/>
        </p:blipFill>
        <p:spPr bwMode="auto">
          <a:xfrm>
            <a:off x="838685" y="-1726224"/>
            <a:ext cx="1384418" cy="139532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4">
            <a:extLst>
              <a:ext uri="{FF2B5EF4-FFF2-40B4-BE49-F238E27FC236}">
                <a16:creationId xmlns:a16="http://schemas.microsoft.com/office/drawing/2014/main" id="{A6344F12-F327-4017-C992-1D0A474043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7" t="5864" r="25609" b="5864"/>
          <a:stretch/>
        </p:blipFill>
        <p:spPr bwMode="auto">
          <a:xfrm>
            <a:off x="4584020" y="-1624066"/>
            <a:ext cx="1384418" cy="139532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4">
            <a:extLst>
              <a:ext uri="{FF2B5EF4-FFF2-40B4-BE49-F238E27FC236}">
                <a16:creationId xmlns:a16="http://schemas.microsoft.com/office/drawing/2014/main" id="{CCCC4BD9-3092-3DEA-7614-CFD7EB24CF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7" t="5864" r="25609" b="5864"/>
          <a:stretch/>
        </p:blipFill>
        <p:spPr bwMode="auto">
          <a:xfrm>
            <a:off x="8298105" y="-1783140"/>
            <a:ext cx="1384418" cy="139532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4">
            <a:extLst>
              <a:ext uri="{FF2B5EF4-FFF2-40B4-BE49-F238E27FC236}">
                <a16:creationId xmlns:a16="http://schemas.microsoft.com/office/drawing/2014/main" id="{4DEC1948-548E-FE92-3661-DEC6F0E84C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7" t="5864" r="25609" b="5864"/>
          <a:stretch/>
        </p:blipFill>
        <p:spPr bwMode="auto">
          <a:xfrm>
            <a:off x="11400431" y="-1684162"/>
            <a:ext cx="1384418" cy="139532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12D92012-216C-4E18-A18A-6851E5553754}"/>
              </a:ext>
            </a:extLst>
          </p:cNvPr>
          <p:cNvSpPr txBox="1"/>
          <p:nvPr/>
        </p:nvSpPr>
        <p:spPr>
          <a:xfrm>
            <a:off x="10694464" y="0"/>
            <a:ext cx="14750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@</a:t>
            </a:r>
            <a:r>
              <a:rPr lang="en-US" sz="1400" dirty="0" err="1">
                <a:solidFill>
                  <a:schemeClr val="bg1"/>
                </a:solidFill>
              </a:rPr>
              <a:t>uk.online_bilim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8522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85185E-6 L -0.00391 1.52662 " pathEditMode="relative" rAng="0" ptsTypes="AA">
                                      <p:cBhvr>
                                        <p:cTn id="6" dur="2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7631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85185E-6 L -0.00391 1.52662 " pathEditMode="relative" rAng="0" ptsTypes="AA">
                                      <p:cBhvr>
                                        <p:cTn id="8" dur="2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7631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85185E-6 L -0.00391 1.52662 " pathEditMode="relative" rAng="0" ptsTypes="AA">
                                      <p:cBhvr>
                                        <p:cTn id="10" dur="2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7631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85185E-6 L -0.00391 1.52662 " pathEditMode="relative" rAng="0" ptsTypes="AA">
                                      <p:cBhvr>
                                        <p:cTn id="12" dur="2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7631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85185E-6 L -0.00391 1.52662 " pathEditMode="relative" rAng="0" ptsTypes="AA">
                                      <p:cBhvr>
                                        <p:cTn id="26" dur="2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76319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85185E-6 L -0.00391 1.52662 " pathEditMode="relative" rAng="0" ptsTypes="AA">
                                      <p:cBhvr>
                                        <p:cTn id="28" dur="2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76319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85185E-6 L -0.00391 1.52662 " pathEditMode="relative" rAng="0" ptsTypes="AA">
                                      <p:cBhvr>
                                        <p:cTn id="30" dur="2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76319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0 L -0.00391 1.52662 " pathEditMode="relative" rAng="0" ptsTypes="AA">
                                      <p:cBhvr>
                                        <p:cTn id="32" dur="2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76319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71 0.00532 L 0.01562 -1.50232 " pathEditMode="relative" rAng="0" ptsTypes="AA">
                                      <p:cBhvr>
                                        <p:cTn id="46" dur="2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75394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71 0.00532 L 0.01562 -1.50232 " pathEditMode="relative" rAng="0" ptsTypes="AA">
                                      <p:cBhvr>
                                        <p:cTn id="48" dur="2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75394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71 0.00532 L 0.01562 -1.50232 " pathEditMode="relative" rAng="0" ptsTypes="AA">
                                      <p:cBhvr>
                                        <p:cTn id="50" dur="2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75394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71 0.00532 L 0.01562 -1.50232 " pathEditMode="relative" rAng="0" ptsTypes="AA">
                                      <p:cBhvr>
                                        <p:cTn id="52" dur="2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75394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71 0.00532 L 0.01562 -1.50232 " pathEditMode="relative" rAng="0" ptsTypes="AA">
                                      <p:cBhvr>
                                        <p:cTn id="66" dur="2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75394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71 0.00532 L 0.01562 -1.50232 " pathEditMode="relative" rAng="0" ptsTypes="AA">
                                      <p:cBhvr>
                                        <p:cTn id="68" dur="2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75394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71 0.00532 L 0.01562 -1.50232 " pathEditMode="relative" rAng="0" ptsTypes="AA">
                                      <p:cBhvr>
                                        <p:cTn id="70" dur="2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75394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71 0.00532 L 0.01562 -1.50232 " pathEditMode="relative" rAng="0" ptsTypes="AA">
                                      <p:cBhvr>
                                        <p:cTn id="72" dur="2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75394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6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zglasyi-171ooo187187uuu187-34809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33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32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zglasyi-171ooo187187uuu187-34809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32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31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1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44444E-6 L 1.65312 0.01644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656" y="810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3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lodismentyi-nebolshoy-gruppyi-lyudey-s-radostnyimi-krikam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2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030" grpId="0" animBg="1"/>
      <p:bldP spid="1030" grpId="1" animBg="1"/>
      <p:bldP spid="1030" grpId="2" animBg="1"/>
      <p:bldP spid="1030" grpId="3" animBg="1"/>
      <p:bldP spid="1032" grpId="0" animBg="1"/>
      <p:bldP spid="103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Прямоугольник 1029">
            <a:extLst>
              <a:ext uri="{FF2B5EF4-FFF2-40B4-BE49-F238E27FC236}">
                <a16:creationId xmlns:a16="http://schemas.microsoft.com/office/drawing/2014/main" id="{138B730B-C5E5-43A0-F555-FD576662F9F8}"/>
              </a:ext>
            </a:extLst>
          </p:cNvPr>
          <p:cNvSpPr/>
          <p:nvPr/>
        </p:nvSpPr>
        <p:spPr>
          <a:xfrm>
            <a:off x="-37308" y="-176884"/>
            <a:ext cx="12659283" cy="7382860"/>
          </a:xfrm>
          <a:prstGeom prst="rect">
            <a:avLst/>
          </a:prstGeom>
          <a:solidFill>
            <a:srgbClr val="C0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9" name="Рисунок 1028">
            <a:hlinkClick r:id="rId4" action="ppaction://hlinksldjump"/>
            <a:extLst>
              <a:ext uri="{FF2B5EF4-FFF2-40B4-BE49-F238E27FC236}">
                <a16:creationId xmlns:a16="http://schemas.microsoft.com/office/drawing/2014/main" id="{6B6E27EF-79AA-492C-4C38-D9F3D97F580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32794" t="-36665" r="-45549" b="-54873"/>
          <a:stretch/>
        </p:blipFill>
        <p:spPr>
          <a:xfrm>
            <a:off x="9826839" y="5729018"/>
            <a:ext cx="2576807" cy="1494667"/>
          </a:xfrm>
          <a:prstGeom prst="rect">
            <a:avLst/>
          </a:prstGeom>
        </p:spPr>
      </p:pic>
      <p:pic>
        <p:nvPicPr>
          <p:cNvPr id="1033" name="Picture 6">
            <a:extLst>
              <a:ext uri="{FF2B5EF4-FFF2-40B4-BE49-F238E27FC236}">
                <a16:creationId xmlns:a16="http://schemas.microsoft.com/office/drawing/2014/main" id="{BDCC722F-616A-074D-38B1-4EAF824E5A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8" r="4914" b="15609"/>
          <a:stretch/>
        </p:blipFill>
        <p:spPr bwMode="auto">
          <a:xfrm>
            <a:off x="-7121067" y="-73896"/>
            <a:ext cx="6895125" cy="6931896"/>
          </a:xfrm>
          <a:prstGeom prst="ellipse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BD47D1D-6DF9-4871-B6D5-EACE721B6A6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2414" y="1442807"/>
            <a:ext cx="3409586" cy="482261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50A3366-975B-4F7D-A376-234F9CF7F80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5339">
            <a:off x="7076381" y="692557"/>
            <a:ext cx="1384418" cy="1958158"/>
          </a:xfrm>
          <a:prstGeom prst="rect">
            <a:avLst/>
          </a:prstGeom>
        </p:spPr>
      </p:pic>
      <p:sp>
        <p:nvSpPr>
          <p:cNvPr id="8" name="rr">
            <a:extLst>
              <a:ext uri="{FF2B5EF4-FFF2-40B4-BE49-F238E27FC236}">
                <a16:creationId xmlns:a16="http://schemas.microsoft.com/office/drawing/2014/main" id="{FF5E376E-6D48-4525-90EB-A4869998CE7E}"/>
              </a:ext>
            </a:extLst>
          </p:cNvPr>
          <p:cNvSpPr/>
          <p:nvPr/>
        </p:nvSpPr>
        <p:spPr>
          <a:xfrm>
            <a:off x="274351" y="5023921"/>
            <a:ext cx="3026238" cy="1059543"/>
          </a:xfrm>
          <a:prstGeom prst="roundRect">
            <a:avLst/>
          </a:prstGeom>
          <a:solidFill>
            <a:schemeClr val="bg1">
              <a:alpha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>
                <a:latin typeface="KZ Domain Display Black" panose="020A0A030805050D0203" pitchFamily="18" charset="-52"/>
              </a:rPr>
              <a:t>Дұрыс жауап</a:t>
            </a:r>
            <a:endParaRPr lang="ru-RU" dirty="0">
              <a:latin typeface="KZ Domain Display Black" panose="020A0A030805050D0203" pitchFamily="18" charset="-52"/>
            </a:endParaRPr>
          </a:p>
        </p:txBody>
      </p:sp>
      <p:sp>
        <p:nvSpPr>
          <p:cNvPr id="66" name="ll">
            <a:extLst>
              <a:ext uri="{FF2B5EF4-FFF2-40B4-BE49-F238E27FC236}">
                <a16:creationId xmlns:a16="http://schemas.microsoft.com/office/drawing/2014/main" id="{392E106F-610C-4A4F-9D51-7CDA53C0DD8B}"/>
              </a:ext>
            </a:extLst>
          </p:cNvPr>
          <p:cNvSpPr/>
          <p:nvPr/>
        </p:nvSpPr>
        <p:spPr>
          <a:xfrm>
            <a:off x="6572427" y="5023920"/>
            <a:ext cx="3026238" cy="1059543"/>
          </a:xfrm>
          <a:prstGeom prst="roundRect">
            <a:avLst/>
          </a:prstGeom>
          <a:solidFill>
            <a:schemeClr val="bg1">
              <a:alpha val="57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>
                <a:latin typeface="KZ Domain Display Black" panose="020A0A030805050D0203" pitchFamily="18" charset="-52"/>
              </a:rPr>
              <a:t>Қате жауап</a:t>
            </a:r>
            <a:endParaRPr lang="ru-RU" dirty="0">
              <a:latin typeface="KZ Domain Display Black" panose="020A0A030805050D0203" pitchFamily="18" charset="-52"/>
            </a:endParaRPr>
          </a:p>
        </p:txBody>
      </p:sp>
      <p:sp>
        <p:nvSpPr>
          <p:cNvPr id="67" name="Прямоугольник: скругленные углы 66">
            <a:extLst>
              <a:ext uri="{FF2B5EF4-FFF2-40B4-BE49-F238E27FC236}">
                <a16:creationId xmlns:a16="http://schemas.microsoft.com/office/drawing/2014/main" id="{ABFD4465-88F1-4A87-9029-CB3F983A3D41}"/>
              </a:ext>
            </a:extLst>
          </p:cNvPr>
          <p:cNvSpPr/>
          <p:nvPr/>
        </p:nvSpPr>
        <p:spPr>
          <a:xfrm>
            <a:off x="313668" y="2593659"/>
            <a:ext cx="9118180" cy="1922848"/>
          </a:xfrm>
          <a:prstGeom prst="roundRect">
            <a:avLst/>
          </a:prstGeom>
          <a:solidFill>
            <a:schemeClr val="bg1">
              <a:alpha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3200" dirty="0">
                <a:solidFill>
                  <a:srgbClr val="403F45"/>
                </a:solidFill>
                <a:latin typeface="KZ Domain Display Black" panose="020A0A030805050D0203" pitchFamily="18" charset="-52"/>
              </a:rPr>
              <a:t>Сұрақ</a:t>
            </a:r>
            <a:endParaRPr lang="ru-RU" sz="3200" dirty="0">
              <a:solidFill>
                <a:srgbClr val="403F45"/>
              </a:solidFill>
              <a:latin typeface="KZ Domain Display Black" panose="020A0A030805050D0203" pitchFamily="18" charset="-52"/>
            </a:endParaRPr>
          </a:p>
        </p:txBody>
      </p:sp>
      <p:sp>
        <p:nvSpPr>
          <p:cNvPr id="1032" name="Прямоугольник 1031">
            <a:extLst>
              <a:ext uri="{FF2B5EF4-FFF2-40B4-BE49-F238E27FC236}">
                <a16:creationId xmlns:a16="http://schemas.microsoft.com/office/drawing/2014/main" id="{1F0633EF-CDEA-7D34-1564-B54E762BD689}"/>
              </a:ext>
            </a:extLst>
          </p:cNvPr>
          <p:cNvSpPr/>
          <p:nvPr/>
        </p:nvSpPr>
        <p:spPr>
          <a:xfrm>
            <a:off x="0" y="-202644"/>
            <a:ext cx="12659283" cy="7130801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5" name="Picture 4">
            <a:extLst>
              <a:ext uri="{FF2B5EF4-FFF2-40B4-BE49-F238E27FC236}">
                <a16:creationId xmlns:a16="http://schemas.microsoft.com/office/drawing/2014/main" id="{7F93D45D-AB41-F198-901C-E8E850037B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7" t="5864" r="25609" b="5864"/>
          <a:stretch/>
        </p:blipFill>
        <p:spPr bwMode="auto">
          <a:xfrm>
            <a:off x="2480505" y="7263295"/>
            <a:ext cx="1384418" cy="139532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" name="Picture 4">
            <a:extLst>
              <a:ext uri="{FF2B5EF4-FFF2-40B4-BE49-F238E27FC236}">
                <a16:creationId xmlns:a16="http://schemas.microsoft.com/office/drawing/2014/main" id="{5F4272CC-13B5-A0F5-44F0-0DB1BBA482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7" t="5864" r="25609" b="5864"/>
          <a:stretch/>
        </p:blipFill>
        <p:spPr bwMode="auto">
          <a:xfrm>
            <a:off x="5990193" y="7349525"/>
            <a:ext cx="1384418" cy="139532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9" name="Picture 4">
            <a:extLst>
              <a:ext uri="{FF2B5EF4-FFF2-40B4-BE49-F238E27FC236}">
                <a16:creationId xmlns:a16="http://schemas.microsoft.com/office/drawing/2014/main" id="{100CA08C-7B14-C540-3605-F0FC66633B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7" t="5864" r="25609" b="5864"/>
          <a:stretch/>
        </p:blipFill>
        <p:spPr bwMode="auto">
          <a:xfrm>
            <a:off x="9373283" y="7261769"/>
            <a:ext cx="1384418" cy="139532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1" name="Picture 4">
            <a:extLst>
              <a:ext uri="{FF2B5EF4-FFF2-40B4-BE49-F238E27FC236}">
                <a16:creationId xmlns:a16="http://schemas.microsoft.com/office/drawing/2014/main" id="{B1DE864E-2AE6-5835-86E0-19DE529CDF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7" t="5864" r="25609" b="5864"/>
          <a:stretch/>
        </p:blipFill>
        <p:spPr bwMode="auto">
          <a:xfrm>
            <a:off x="-1093005" y="7474071"/>
            <a:ext cx="1384418" cy="139532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4">
            <a:extLst>
              <a:ext uri="{FF2B5EF4-FFF2-40B4-BE49-F238E27FC236}">
                <a16:creationId xmlns:a16="http://schemas.microsoft.com/office/drawing/2014/main" id="{FE0741EF-624A-494F-49FF-09A7225E67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7" t="5864" r="25609" b="5864"/>
          <a:stretch/>
        </p:blipFill>
        <p:spPr bwMode="auto">
          <a:xfrm>
            <a:off x="2731180" y="8048712"/>
            <a:ext cx="1384418" cy="139532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4">
            <a:extLst>
              <a:ext uri="{FF2B5EF4-FFF2-40B4-BE49-F238E27FC236}">
                <a16:creationId xmlns:a16="http://schemas.microsoft.com/office/drawing/2014/main" id="{50ECCAF7-7B90-59CC-9306-59924269CA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7" t="5864" r="25609" b="5864"/>
          <a:stretch/>
        </p:blipFill>
        <p:spPr bwMode="auto">
          <a:xfrm>
            <a:off x="6240868" y="8134942"/>
            <a:ext cx="1384418" cy="139532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4">
            <a:extLst>
              <a:ext uri="{FF2B5EF4-FFF2-40B4-BE49-F238E27FC236}">
                <a16:creationId xmlns:a16="http://schemas.microsoft.com/office/drawing/2014/main" id="{111A570D-A4CD-2FA8-6F28-EB71E9DEC4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7" t="5864" r="25609" b="5864"/>
          <a:stretch/>
        </p:blipFill>
        <p:spPr bwMode="auto">
          <a:xfrm>
            <a:off x="9623958" y="8047186"/>
            <a:ext cx="1384418" cy="139532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4">
            <a:extLst>
              <a:ext uri="{FF2B5EF4-FFF2-40B4-BE49-F238E27FC236}">
                <a16:creationId xmlns:a16="http://schemas.microsoft.com/office/drawing/2014/main" id="{7B228216-0E89-EB11-148A-B7177A249F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7" t="5864" r="25609" b="5864"/>
          <a:stretch/>
        </p:blipFill>
        <p:spPr bwMode="auto">
          <a:xfrm>
            <a:off x="-842330" y="8259488"/>
            <a:ext cx="1384418" cy="139532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4">
            <a:extLst>
              <a:ext uri="{FF2B5EF4-FFF2-40B4-BE49-F238E27FC236}">
                <a16:creationId xmlns:a16="http://schemas.microsoft.com/office/drawing/2014/main" id="{9D9352CF-7D1E-C7D8-99CE-2380A33DA6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7" t="5864" r="25609" b="5864"/>
          <a:stretch/>
        </p:blipFill>
        <p:spPr bwMode="auto">
          <a:xfrm>
            <a:off x="588010" y="-2511641"/>
            <a:ext cx="1384418" cy="139532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6" name="Picture 4">
            <a:extLst>
              <a:ext uri="{FF2B5EF4-FFF2-40B4-BE49-F238E27FC236}">
                <a16:creationId xmlns:a16="http://schemas.microsoft.com/office/drawing/2014/main" id="{2906A9E1-688C-837B-A5E1-72486FE20B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7" t="5864" r="25609" b="5864"/>
          <a:stretch/>
        </p:blipFill>
        <p:spPr bwMode="auto">
          <a:xfrm>
            <a:off x="4333345" y="-2409483"/>
            <a:ext cx="1384418" cy="139532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8" name="Picture 4">
            <a:extLst>
              <a:ext uri="{FF2B5EF4-FFF2-40B4-BE49-F238E27FC236}">
                <a16:creationId xmlns:a16="http://schemas.microsoft.com/office/drawing/2014/main" id="{BF5205DD-87EA-606C-6997-6F8B55EB90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7" t="5864" r="25609" b="5864"/>
          <a:stretch/>
        </p:blipFill>
        <p:spPr bwMode="auto">
          <a:xfrm>
            <a:off x="8047430" y="-2568557"/>
            <a:ext cx="1384418" cy="139532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0" name="Picture 4">
            <a:extLst>
              <a:ext uri="{FF2B5EF4-FFF2-40B4-BE49-F238E27FC236}">
                <a16:creationId xmlns:a16="http://schemas.microsoft.com/office/drawing/2014/main" id="{42C84939-D4A7-0EB4-ED51-9015947704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7" t="5864" r="25609" b="5864"/>
          <a:stretch/>
        </p:blipFill>
        <p:spPr bwMode="auto">
          <a:xfrm>
            <a:off x="11123200" y="-2132485"/>
            <a:ext cx="1384418" cy="139532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4">
            <a:extLst>
              <a:ext uri="{FF2B5EF4-FFF2-40B4-BE49-F238E27FC236}">
                <a16:creationId xmlns:a16="http://schemas.microsoft.com/office/drawing/2014/main" id="{AB21F75B-C74D-5931-AF3A-68A8C0088E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7" t="5864" r="25609" b="5864"/>
          <a:stretch/>
        </p:blipFill>
        <p:spPr bwMode="auto">
          <a:xfrm>
            <a:off x="838685" y="-1726224"/>
            <a:ext cx="1384418" cy="139532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4">
            <a:extLst>
              <a:ext uri="{FF2B5EF4-FFF2-40B4-BE49-F238E27FC236}">
                <a16:creationId xmlns:a16="http://schemas.microsoft.com/office/drawing/2014/main" id="{A6344F12-F327-4017-C992-1D0A474043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7" t="5864" r="25609" b="5864"/>
          <a:stretch/>
        </p:blipFill>
        <p:spPr bwMode="auto">
          <a:xfrm>
            <a:off x="4584020" y="-1624066"/>
            <a:ext cx="1384418" cy="139532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4">
            <a:extLst>
              <a:ext uri="{FF2B5EF4-FFF2-40B4-BE49-F238E27FC236}">
                <a16:creationId xmlns:a16="http://schemas.microsoft.com/office/drawing/2014/main" id="{CCCC4BD9-3092-3DEA-7614-CFD7EB24CF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7" t="5864" r="25609" b="5864"/>
          <a:stretch/>
        </p:blipFill>
        <p:spPr bwMode="auto">
          <a:xfrm>
            <a:off x="8298105" y="-1783140"/>
            <a:ext cx="1384418" cy="139532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4">
            <a:extLst>
              <a:ext uri="{FF2B5EF4-FFF2-40B4-BE49-F238E27FC236}">
                <a16:creationId xmlns:a16="http://schemas.microsoft.com/office/drawing/2014/main" id="{4DEC1948-548E-FE92-3661-DEC6F0E84C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7" t="5864" r="25609" b="5864"/>
          <a:stretch/>
        </p:blipFill>
        <p:spPr bwMode="auto">
          <a:xfrm>
            <a:off x="11400431" y="-1684162"/>
            <a:ext cx="1384418" cy="139532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A73B376D-BD2D-4F4E-9DCF-C6484EA5D7FF}"/>
              </a:ext>
            </a:extLst>
          </p:cNvPr>
          <p:cNvSpPr txBox="1"/>
          <p:nvPr/>
        </p:nvSpPr>
        <p:spPr>
          <a:xfrm>
            <a:off x="10694464" y="0"/>
            <a:ext cx="14750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@</a:t>
            </a:r>
            <a:r>
              <a:rPr lang="en-US" sz="1400" dirty="0" err="1">
                <a:solidFill>
                  <a:schemeClr val="bg1"/>
                </a:solidFill>
              </a:rPr>
              <a:t>uk.online_bilim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7302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85185E-6 L -0.00391 1.52662 " pathEditMode="relative" rAng="0" ptsTypes="AA">
                                      <p:cBhvr>
                                        <p:cTn id="6" dur="2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7631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85185E-6 L -0.00391 1.52662 " pathEditMode="relative" rAng="0" ptsTypes="AA">
                                      <p:cBhvr>
                                        <p:cTn id="8" dur="2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7631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85185E-6 L -0.00391 1.52662 " pathEditMode="relative" rAng="0" ptsTypes="AA">
                                      <p:cBhvr>
                                        <p:cTn id="10" dur="2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7631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85185E-6 L -0.00391 1.52662 " pathEditMode="relative" rAng="0" ptsTypes="AA">
                                      <p:cBhvr>
                                        <p:cTn id="12" dur="2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7631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85185E-6 L -0.00391 1.52662 " pathEditMode="relative" rAng="0" ptsTypes="AA">
                                      <p:cBhvr>
                                        <p:cTn id="26" dur="2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76319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85185E-6 L -0.00391 1.52662 " pathEditMode="relative" rAng="0" ptsTypes="AA">
                                      <p:cBhvr>
                                        <p:cTn id="28" dur="2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76319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85185E-6 L -0.00391 1.52662 " pathEditMode="relative" rAng="0" ptsTypes="AA">
                                      <p:cBhvr>
                                        <p:cTn id="30" dur="2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76319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0 L -0.00391 1.52662 " pathEditMode="relative" rAng="0" ptsTypes="AA">
                                      <p:cBhvr>
                                        <p:cTn id="32" dur="2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76319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71 0.00532 L 0.01562 -1.50232 " pathEditMode="relative" rAng="0" ptsTypes="AA">
                                      <p:cBhvr>
                                        <p:cTn id="46" dur="2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75394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71 0.00532 L 0.01562 -1.50232 " pathEditMode="relative" rAng="0" ptsTypes="AA">
                                      <p:cBhvr>
                                        <p:cTn id="48" dur="2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75394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71 0.00532 L 0.01562 -1.50232 " pathEditMode="relative" rAng="0" ptsTypes="AA">
                                      <p:cBhvr>
                                        <p:cTn id="50" dur="2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75394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71 0.00532 L 0.01562 -1.50232 " pathEditMode="relative" rAng="0" ptsTypes="AA">
                                      <p:cBhvr>
                                        <p:cTn id="52" dur="2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75394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71 0.00532 L 0.01562 -1.50232 " pathEditMode="relative" rAng="0" ptsTypes="AA">
                                      <p:cBhvr>
                                        <p:cTn id="66" dur="2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75394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71 0.00532 L 0.01562 -1.50232 " pathEditMode="relative" rAng="0" ptsTypes="AA">
                                      <p:cBhvr>
                                        <p:cTn id="68" dur="2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75394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71 0.00532 L 0.01562 -1.50232 " pathEditMode="relative" rAng="0" ptsTypes="AA">
                                      <p:cBhvr>
                                        <p:cTn id="70" dur="2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75394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71 0.00532 L 0.01562 -1.50232 " pathEditMode="relative" rAng="0" ptsTypes="AA">
                                      <p:cBhvr>
                                        <p:cTn id="72" dur="2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75394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6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zglasyi-171ooo187187uuu187-34809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33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32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zglasyi-171ooo187187uuu187-34809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32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31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1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44444E-6 L 1.65312 0.01644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656" y="810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3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lodismentyi-nebolshoy-gruppyi-lyudey-s-radostnyimi-krikam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2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030" grpId="0" animBg="1"/>
      <p:bldP spid="1030" grpId="1" animBg="1"/>
      <p:bldP spid="1030" grpId="2" animBg="1"/>
      <p:bldP spid="1030" grpId="3" animBg="1"/>
      <p:bldP spid="1032" grpId="0" animBg="1"/>
      <p:bldP spid="1032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741</TotalTime>
  <Words>109</Words>
  <Application>Microsoft Office PowerPoint</Application>
  <PresentationFormat>Широкоэкранный</PresentationFormat>
  <Paragraphs>38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KZ Domain Display Black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Александра Корнилова</dc:creator>
  <cp:lastModifiedBy>Админ</cp:lastModifiedBy>
  <cp:revision>13</cp:revision>
  <dcterms:created xsi:type="dcterms:W3CDTF">2023-03-16T08:43:29Z</dcterms:created>
  <dcterms:modified xsi:type="dcterms:W3CDTF">2023-10-15T14:35:45Z</dcterms:modified>
</cp:coreProperties>
</file>