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6" r:id="rId2"/>
    <p:sldId id="257" r:id="rId3"/>
    <p:sldId id="256" r:id="rId4"/>
    <p:sldId id="266" r:id="rId5"/>
    <p:sldId id="258" r:id="rId6"/>
    <p:sldId id="260" r:id="rId7"/>
    <p:sldId id="264" r:id="rId8"/>
    <p:sldId id="259" r:id="rId9"/>
    <p:sldId id="261" r:id="rId10"/>
    <p:sldId id="262" r:id="rId11"/>
    <p:sldId id="270" r:id="rId12"/>
    <p:sldId id="271" r:id="rId13"/>
    <p:sldId id="263" r:id="rId14"/>
    <p:sldId id="265" r:id="rId15"/>
    <p:sldId id="272" r:id="rId16"/>
    <p:sldId id="269" r:id="rId17"/>
    <p:sldId id="268" r:id="rId18"/>
    <p:sldId id="273" r:id="rId19"/>
    <p:sldId id="275" r:id="rId20"/>
    <p:sldId id="267" r:id="rId21"/>
    <p:sldId id="281" r:id="rId22"/>
    <p:sldId id="301" r:id="rId23"/>
    <p:sldId id="282" r:id="rId24"/>
    <p:sldId id="291" r:id="rId25"/>
    <p:sldId id="299" r:id="rId26"/>
    <p:sldId id="312" r:id="rId27"/>
    <p:sldId id="315" r:id="rId2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drigo Sánchez Picazo" initials="RSP" lastIdx="8" clrIdx="0">
    <p:extLst>
      <p:ext uri="{19B8F6BF-5375-455C-9EA6-DF929625EA0E}">
        <p15:presenceInfo xmlns:p15="http://schemas.microsoft.com/office/powerpoint/2012/main" userId="6505d55014e6eb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D47"/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748" autoAdjust="0"/>
    <p:restoredTop sz="94660"/>
  </p:normalViewPr>
  <p:slideViewPr>
    <p:cSldViewPr snapToGrid="0">
      <p:cViewPr varScale="1">
        <p:scale>
          <a:sx n="62" d="100"/>
          <a:sy n="62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7E0564-A087-4F64-9077-814F30AE7FB7}" type="datetimeFigureOut">
              <a:rPr lang="es-ES" smtClean="0"/>
              <a:t>12/01/2024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249EDD-BA13-4869-9860-227786066E5F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006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249EDD-BA13-4869-9860-227786066E5F}" type="slidenum">
              <a:rPr lang="es-ES" smtClean="0"/>
              <a:t>19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470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E865E1-3DA4-4CFB-A936-70C425E2C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9DB70-A911-4DE2-9A70-B83C4BC169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186245-E708-4E8A-B8FD-5A20157DD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2BD75-8CEF-4620-95EC-91008509F697}" type="datetime1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314EC-EBA2-42D3-BFA8-A44868431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A13345-B513-41EB-A144-E9ADE27DE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683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D12514-3587-4EB1-AD38-BEC8D167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AF13F8E-06C6-4EB3-920C-6CB5E54631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6E7622-1917-42FF-81FB-635F35A62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4C6A3-9E02-408A-88F8-88C7F8384D71}" type="datetime1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ABDA14-5541-462D-AC13-450FE08239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566F43-71E9-4158-BB66-2F699A0FC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014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F6CBBA2-2D91-4C5D-90C0-BDEFD671F5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24A45EA-64B6-4B46-B527-6F614C112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3B095E-D252-40D2-991B-22722813C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40F9C-047A-4E28-9008-2DDFB437031C}" type="datetime1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3D4C47-64A1-4BD6-A040-588BBFFA6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462D5BD-25C9-44F9-BA50-2EEE0963A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9085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96028A-DB8C-4A7D-A808-7D3EEAC40F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F8B2EA-0F8F-4C4C-BEA9-90B9A382C8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ED308-F0C4-4F89-BA66-556FF84C8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1EE5C-E5AE-48F7-8EDB-EEDF4A705D79}" type="datetime1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9C4885-5947-4391-B044-6DBE78703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F94DD8-6BF9-4A33-B4A0-90CB18D29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979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70B742-3676-40D1-82D2-36CD5E1B7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DC470D0-49D1-4F53-AB3F-BC5B34DB1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BFE844-A245-4C1B-AC24-286A120DC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FE9B0-36D9-40F2-AF1C-067C01A3AC55}" type="datetime1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A6819F-E7CB-4FE4-AA60-CBFFB46DC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57AAD8-7721-4CFA-970C-D61F21F79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334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736337-7DB1-45BB-8446-658B16004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BF19AD-FDFF-429B-B199-78A8731EE6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15D8811-866F-4909-9F78-2377AD71F0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1104E3B-04F5-439A-82D3-0998D7F6A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073D0-604F-43FD-9014-B83946568BC5}" type="datetime1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B3489C-3E7D-4038-9454-457B74C4E0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266DD80-1307-4459-9D03-340D35287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39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D9588F-CB03-4C36-98F2-A545ACD76D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0540FE-4FB5-4DF8-ABEB-2686A8AF7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20FE082-EDFF-4741-85AD-79AC04254D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4E1F18C-A00C-4237-B763-4266285C6F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4CDFAD1-EDC8-4CB3-AA69-5D11A82507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6C68479-6EEE-4236-802F-19BB2C10C4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1E4B90-8AE1-413F-B6E3-106CAE02AAB4}" type="datetime1">
              <a:rPr lang="es-ES" smtClean="0"/>
              <a:t>12/01/2024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587BEA8-3333-446D-AFB8-9375192DD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DE5C3C7-0D86-454C-9193-0D7792118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4451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AAF56-A55D-4AC0-9F31-5B6732579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7D91251-C091-4471-8DFB-ED9FA28D5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CB1FF-EFC1-4A69-A80F-EA96D475B243}" type="datetime1">
              <a:rPr lang="es-ES" smtClean="0"/>
              <a:t>12/01/2024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4A4BFD5-5F17-4F0D-825B-CF08C7916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FD48A2F-6EA4-4976-B674-F0B8DE5A0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4772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1F8A60B-C758-486E-ACCB-A73C53C37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F9DE6-04F5-44DB-B000-4F24A1ABBC7F}" type="datetime1">
              <a:rPr lang="es-ES" smtClean="0"/>
              <a:t>12/01/2024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40F16C-C0F8-4A51-909B-75F9E4EB9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BB824C-E8CC-48C5-9C71-A63E303F0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3926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799A4E-03B4-426C-8194-553F7A55A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0D85B7B-BC45-49C9-8DCC-8AFFCC502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EA92EE-76FD-4879-BD2B-8D49D10639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A7D691-7AD1-41B3-902F-9CAE210BD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63AF-420E-49CF-913F-ABED7A764FF4}" type="datetime1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52290D-7EDF-47D2-93E6-366B3FAB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549579-77AB-43BD-B755-1559DC3FD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0381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4956C8-1F69-4595-BCA4-AB07086A1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A1B80E6-6FD2-419D-B624-EA9B9AD8EA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A740FB-4C22-47E6-BC01-6AD9F4FDD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DF3D192-D251-4B74-A928-C4221C60DC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230A42-6FB3-4181-853C-7AB0DFBE507B}" type="datetime1">
              <a:rPr lang="es-ES" smtClean="0"/>
              <a:t>12/01/2024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4EBD954-48BF-44AB-BA19-44626B5D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0F3E474-2936-4FB3-9582-7B179453E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441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99C7E6F-2ADA-435A-B897-7F62A06089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59B2856-02CC-4383-928F-E3A452412C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5AD809-F63A-4361-8D6B-00E8ECE8F3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61AC0-0DDD-4A8F-90AF-DBF393E82883}" type="datetime1">
              <a:rPr lang="es-ES" smtClean="0"/>
              <a:t>12/01/2024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3984BA-9373-4048-9789-8F80FF5FB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EBD274-664E-4EC5-87A6-491F26E8A8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42743-6255-4E9D-A566-A422F91B6647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399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328490-4EDB-4624-AD42-0A928BBBD3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5120639"/>
            <a:ext cx="5130017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4095C5F-F039-46BF-8A79-9C7E63718664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E2636E4-0D99-49D2-8EDA-2A6298392277}"/>
              </a:ext>
            </a:extLst>
          </p:cNvPr>
          <p:cNvCxnSpPr/>
          <p:nvPr/>
        </p:nvCxnSpPr>
        <p:spPr>
          <a:xfrm rot="10800000">
            <a:off x="5130018" y="1420836"/>
            <a:ext cx="0" cy="369980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C978BE-922F-4FA3-A6E4-7D549D2E336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5F3C8AA-88E0-44C4-BB1D-883C2A044B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30018" y="1420836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D20EF15-7514-422F-AF1A-978BEB151D7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0" y="0"/>
            <a:ext cx="5130021" cy="142083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E83890D-6AC6-4BD7-8420-F3D7D4DCE5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1420836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ángulo isósceles 50">
            <a:hlinkClick r:id="rId2" action="ppaction://hlinksldjump"/>
            <a:extLst>
              <a:ext uri="{FF2B5EF4-FFF2-40B4-BE49-F238E27FC236}">
                <a16:creationId xmlns:a16="http://schemas.microsoft.com/office/drawing/2014/main" id="{C862ADB1-6BF9-499E-B0AB-C528D99E575F}"/>
              </a:ext>
            </a:extLst>
          </p:cNvPr>
          <p:cNvSpPr/>
          <p:nvPr/>
        </p:nvSpPr>
        <p:spPr>
          <a:xfrm rot="5400000">
            <a:off x="11474470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160F84D-CF16-4CC7-8845-705B9F398AC4}"/>
              </a:ext>
            </a:extLst>
          </p:cNvPr>
          <p:cNvCxnSpPr>
            <a:cxnSpLocks/>
          </p:cNvCxnSpPr>
          <p:nvPr/>
        </p:nvCxnSpPr>
        <p:spPr>
          <a:xfrm flipV="1">
            <a:off x="0" y="4904508"/>
            <a:ext cx="5130017" cy="132449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3">
            <a:extLst>
              <a:ext uri="{FF2B5EF4-FFF2-40B4-BE49-F238E27FC236}">
                <a16:creationId xmlns:a16="http://schemas.microsoft.com/office/drawing/2014/main" id="{5EC79BC4-5EDB-47D8-93ED-F182AAB7EEED}"/>
              </a:ext>
            </a:extLst>
          </p:cNvPr>
          <p:cNvSpPr/>
          <p:nvPr/>
        </p:nvSpPr>
        <p:spPr>
          <a:xfrm>
            <a:off x="10314710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E1F9D4-32CD-458D-B906-5CBFB934D14E}"/>
              </a:ext>
            </a:extLst>
          </p:cNvPr>
          <p:cNvSpPr/>
          <p:nvPr/>
        </p:nvSpPr>
        <p:spPr>
          <a:xfrm>
            <a:off x="10314709" y="215348"/>
            <a:ext cx="1925781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1E222F7-05D9-4DD5-A4AF-00BDCD09CF8F}"/>
              </a:ext>
            </a:extLst>
          </p:cNvPr>
          <p:cNvCxnSpPr>
            <a:cxnSpLocks/>
          </p:cNvCxnSpPr>
          <p:nvPr/>
        </p:nvCxnSpPr>
        <p:spPr>
          <a:xfrm flipV="1">
            <a:off x="5626662" y="5120640"/>
            <a:ext cx="171865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2DD8A50-8AF0-4240-97EC-3DA8442A0DAB}"/>
              </a:ext>
            </a:extLst>
          </p:cNvPr>
          <p:cNvCxnSpPr>
            <a:cxnSpLocks/>
          </p:cNvCxnSpPr>
          <p:nvPr/>
        </p:nvCxnSpPr>
        <p:spPr>
          <a:xfrm flipV="1">
            <a:off x="10225920" y="5120640"/>
            <a:ext cx="39192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798986D-D9F6-47EB-9EB1-926F3199BA68}"/>
              </a:ext>
            </a:extLst>
          </p:cNvPr>
          <p:cNvCxnSpPr>
            <a:cxnSpLocks/>
          </p:cNvCxnSpPr>
          <p:nvPr/>
        </p:nvCxnSpPr>
        <p:spPr>
          <a:xfrm flipV="1">
            <a:off x="8666964" y="5120640"/>
            <a:ext cx="911570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3D77017-FF26-4AA3-A0D2-CA119E584AD0}"/>
              </a:ext>
            </a:extLst>
          </p:cNvPr>
          <p:cNvCxnSpPr>
            <a:cxnSpLocks/>
          </p:cNvCxnSpPr>
          <p:nvPr/>
        </p:nvCxnSpPr>
        <p:spPr>
          <a:xfrm flipV="1">
            <a:off x="3466923" y="5120640"/>
            <a:ext cx="2679299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F55500D-B21C-4873-A4F3-6C452055A4DF}"/>
              </a:ext>
            </a:extLst>
          </p:cNvPr>
          <p:cNvCxnSpPr>
            <a:cxnSpLocks/>
          </p:cNvCxnSpPr>
          <p:nvPr/>
        </p:nvCxnSpPr>
        <p:spPr>
          <a:xfrm flipV="1">
            <a:off x="7191603" y="5120640"/>
            <a:ext cx="119174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7853DB2-D726-4759-BAE1-4C96C61227B7}"/>
              </a:ext>
            </a:extLst>
          </p:cNvPr>
          <p:cNvCxnSpPr>
            <a:cxnSpLocks/>
          </p:cNvCxnSpPr>
          <p:nvPr/>
        </p:nvCxnSpPr>
        <p:spPr>
          <a:xfrm flipV="1">
            <a:off x="11544259" y="5120639"/>
            <a:ext cx="83096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6E91C1D-EC38-4333-A8AA-DD1F915F166C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84B2CA6C-6C57-47F2-9E77-5A53790D031A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E57B9DF-AC19-4913-AAF7-64B102C55859}"/>
              </a:ext>
            </a:extLst>
          </p:cNvPr>
          <p:cNvCxnSpPr>
            <a:cxnSpLocks/>
          </p:cNvCxnSpPr>
          <p:nvPr/>
        </p:nvCxnSpPr>
        <p:spPr>
          <a:xfrm>
            <a:off x="10946102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010C88-A186-44BD-9FCE-9FF5937635A0}"/>
              </a:ext>
            </a:extLst>
          </p:cNvPr>
          <p:cNvSpPr txBox="1"/>
          <p:nvPr/>
        </p:nvSpPr>
        <p:spPr>
          <a:xfrm>
            <a:off x="7345316" y="2796262"/>
            <a:ext cx="37016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Сәлем, </a:t>
            </a:r>
            <a:endParaRPr lang="en-US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квест бөлмесіне қош келдің!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5E6AC5-2254-4055-B799-9CD873C1BD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233" y="3411725"/>
            <a:ext cx="1689767" cy="272380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B6DB96-277B-4EAF-BE98-E10158C6BBD8}"/>
              </a:ext>
            </a:extLst>
          </p:cNvPr>
          <p:cNvSpPr/>
          <p:nvPr/>
        </p:nvSpPr>
        <p:spPr>
          <a:xfrm>
            <a:off x="1624752" y="0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464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22D1755-8C2C-449C-948C-E39BA76943C0}"/>
              </a:ext>
            </a:extLst>
          </p:cNvPr>
          <p:cNvSpPr/>
          <p:nvPr/>
        </p:nvSpPr>
        <p:spPr>
          <a:xfrm>
            <a:off x="5810988" y="3586697"/>
            <a:ext cx="570024" cy="877146"/>
          </a:xfrm>
          <a:prstGeom prst="roundRect">
            <a:avLst>
              <a:gd name="adj" fmla="val 14290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3B7723C-CD54-470C-A38E-A2593FA6DC46}"/>
              </a:ext>
            </a:extLst>
          </p:cNvPr>
          <p:cNvSpPr/>
          <p:nvPr/>
        </p:nvSpPr>
        <p:spPr>
          <a:xfrm>
            <a:off x="6053414" y="3837334"/>
            <a:ext cx="85172" cy="381395"/>
          </a:xfrm>
          <a:prstGeom prst="rect">
            <a:avLst/>
          </a:prstGeom>
          <a:solidFill>
            <a:schemeClr val="accent6"/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riángulo isósceles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0800000">
            <a:off x="5776590" y="6423659"/>
            <a:ext cx="678916" cy="25996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0C1755-E8BC-4C94-AB32-C1B75E12C47A}"/>
              </a:ext>
            </a:extLst>
          </p:cNvPr>
          <p:cNvCxnSpPr>
            <a:cxnSpLocks/>
          </p:cNvCxnSpPr>
          <p:nvPr/>
        </p:nvCxnSpPr>
        <p:spPr>
          <a:xfrm flipV="1">
            <a:off x="-23620" y="5811749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69F6E3C-1A4F-4AF8-AE79-B563B5FE66E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8846B3E-972A-4FE9-B61A-5458E866F346}"/>
              </a:ext>
            </a:extLst>
          </p:cNvPr>
          <p:cNvSpPr/>
          <p:nvPr/>
        </p:nvSpPr>
        <p:spPr>
          <a:xfrm>
            <a:off x="1863605" y="1046251"/>
            <a:ext cx="8488410" cy="4765498"/>
          </a:xfrm>
          <a:prstGeom prst="rect">
            <a:avLst/>
          </a:prstGeom>
          <a:noFill/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C34D03F-372C-4727-B4A5-FF68B3BE13BF}"/>
              </a:ext>
            </a:extLst>
          </p:cNvPr>
          <p:cNvCxnSpPr>
            <a:cxnSpLocks/>
          </p:cNvCxnSpPr>
          <p:nvPr/>
        </p:nvCxnSpPr>
        <p:spPr>
          <a:xfrm flipV="1">
            <a:off x="10352015" y="0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DABBFF-4FF6-4B20-81F4-3570D1284D44}"/>
              </a:ext>
            </a:extLst>
          </p:cNvPr>
          <p:cNvCxnSpPr>
            <a:cxnSpLocks/>
          </p:cNvCxnSpPr>
          <p:nvPr/>
        </p:nvCxnSpPr>
        <p:spPr>
          <a:xfrm>
            <a:off x="10352015" y="5811749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2F09395-1D4B-4239-973D-7364DD90AC6B}"/>
              </a:ext>
            </a:extLst>
          </p:cNvPr>
          <p:cNvCxnSpPr>
            <a:cxnSpLocks/>
          </p:cNvCxnSpPr>
          <p:nvPr/>
        </p:nvCxnSpPr>
        <p:spPr>
          <a:xfrm>
            <a:off x="10352015" y="5613861"/>
            <a:ext cx="1839985" cy="73706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D631A6-7B66-4761-87E7-607DE958A5EE}"/>
              </a:ext>
            </a:extLst>
          </p:cNvPr>
          <p:cNvCxnSpPr>
            <a:cxnSpLocks/>
          </p:cNvCxnSpPr>
          <p:nvPr/>
        </p:nvCxnSpPr>
        <p:spPr>
          <a:xfrm flipH="1">
            <a:off x="0" y="5613861"/>
            <a:ext cx="1863390" cy="80979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3F0C162-D52B-4E76-9277-18DB17263D62}"/>
              </a:ext>
            </a:extLst>
          </p:cNvPr>
          <p:cNvCxnSpPr>
            <a:cxnSpLocks/>
          </p:cNvCxnSpPr>
          <p:nvPr/>
        </p:nvCxnSpPr>
        <p:spPr>
          <a:xfrm>
            <a:off x="1863605" y="5613861"/>
            <a:ext cx="846479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33">
            <a:extLst>
              <a:ext uri="{FF2B5EF4-FFF2-40B4-BE49-F238E27FC236}">
                <a16:creationId xmlns:a16="http://schemas.microsoft.com/office/drawing/2014/main" id="{82F4F689-8E63-4F49-A95C-8A8A00937D44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C1E32B-ED0B-407F-8DFB-35256C9DF910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E09AFB8-543F-4891-844A-C47C2D8E14D2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44CECBA-6DF2-43B7-9B0D-EC342982290F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AEB45B2-4E08-4886-96C8-B21B1BB9F42F}"/>
              </a:ext>
            </a:extLst>
          </p:cNvPr>
          <p:cNvSpPr/>
          <p:nvPr/>
        </p:nvSpPr>
        <p:spPr>
          <a:xfrm>
            <a:off x="6053415" y="3837334"/>
            <a:ext cx="85172" cy="188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753ADA7-528D-4D2C-8009-66B2D5D04CDE}"/>
              </a:ext>
            </a:extLst>
          </p:cNvPr>
          <p:cNvSpPr/>
          <p:nvPr/>
        </p:nvSpPr>
        <p:spPr>
          <a:xfrm>
            <a:off x="6070327" y="368915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3FD63C2-D7F4-4CC4-B0CA-55A3246DBB9F}"/>
              </a:ext>
            </a:extLst>
          </p:cNvPr>
          <p:cNvSpPr/>
          <p:nvPr/>
        </p:nvSpPr>
        <p:spPr>
          <a:xfrm>
            <a:off x="6070327" y="432392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1238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22D1755-8C2C-449C-948C-E39BA76943C0}"/>
              </a:ext>
            </a:extLst>
          </p:cNvPr>
          <p:cNvSpPr/>
          <p:nvPr/>
        </p:nvSpPr>
        <p:spPr>
          <a:xfrm>
            <a:off x="5810988" y="3586697"/>
            <a:ext cx="570024" cy="877146"/>
          </a:xfrm>
          <a:prstGeom prst="roundRect">
            <a:avLst>
              <a:gd name="adj" fmla="val 14290"/>
            </a:avLst>
          </a:prstGeom>
          <a:solidFill>
            <a:schemeClr val="accent6">
              <a:lumMod val="5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3B7723C-CD54-470C-A38E-A2593FA6DC46}"/>
              </a:ext>
            </a:extLst>
          </p:cNvPr>
          <p:cNvSpPr/>
          <p:nvPr/>
        </p:nvSpPr>
        <p:spPr>
          <a:xfrm>
            <a:off x="6053414" y="3837334"/>
            <a:ext cx="85172" cy="38139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riángulo isósceles 19">
            <a:hlinkClick r:id="rId3" action="ppaction://hlinksldjump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0800000">
            <a:off x="5776590" y="6423659"/>
            <a:ext cx="678916" cy="25996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0C1755-E8BC-4C94-AB32-C1B75E12C47A}"/>
              </a:ext>
            </a:extLst>
          </p:cNvPr>
          <p:cNvCxnSpPr>
            <a:cxnSpLocks/>
          </p:cNvCxnSpPr>
          <p:nvPr/>
        </p:nvCxnSpPr>
        <p:spPr>
          <a:xfrm flipV="1">
            <a:off x="-23620" y="5811749"/>
            <a:ext cx="1866456" cy="104814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69F6E3C-1A4F-4AF8-AE79-B563B5FE66E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39985" cy="103499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8846B3E-972A-4FE9-B61A-5458E866F346}"/>
              </a:ext>
            </a:extLst>
          </p:cNvPr>
          <p:cNvSpPr/>
          <p:nvPr/>
        </p:nvSpPr>
        <p:spPr>
          <a:xfrm>
            <a:off x="1863605" y="1046251"/>
            <a:ext cx="8488410" cy="476549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C34D03F-372C-4727-B4A5-FF68B3BE13BF}"/>
              </a:ext>
            </a:extLst>
          </p:cNvPr>
          <p:cNvCxnSpPr>
            <a:cxnSpLocks/>
          </p:cNvCxnSpPr>
          <p:nvPr/>
        </p:nvCxnSpPr>
        <p:spPr>
          <a:xfrm flipV="1">
            <a:off x="10352015" y="0"/>
            <a:ext cx="1866456" cy="104814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DABBFF-4FF6-4B20-81F4-3570D1284D44}"/>
              </a:ext>
            </a:extLst>
          </p:cNvPr>
          <p:cNvCxnSpPr>
            <a:cxnSpLocks/>
          </p:cNvCxnSpPr>
          <p:nvPr/>
        </p:nvCxnSpPr>
        <p:spPr>
          <a:xfrm>
            <a:off x="10352015" y="5811749"/>
            <a:ext cx="1839985" cy="103499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8DBAFD35-872E-4A8F-8FD9-034797BB9F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942" y="1537258"/>
            <a:ext cx="1661019" cy="1612723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2F09395-1D4B-4239-973D-7364DD90AC6B}"/>
              </a:ext>
            </a:extLst>
          </p:cNvPr>
          <p:cNvCxnSpPr>
            <a:cxnSpLocks/>
          </p:cNvCxnSpPr>
          <p:nvPr/>
        </p:nvCxnSpPr>
        <p:spPr>
          <a:xfrm>
            <a:off x="10352015" y="5613861"/>
            <a:ext cx="1839985" cy="737063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D631A6-7B66-4761-87E7-607DE958A5EE}"/>
              </a:ext>
            </a:extLst>
          </p:cNvPr>
          <p:cNvCxnSpPr>
            <a:cxnSpLocks/>
          </p:cNvCxnSpPr>
          <p:nvPr/>
        </p:nvCxnSpPr>
        <p:spPr>
          <a:xfrm flipH="1">
            <a:off x="0" y="5613861"/>
            <a:ext cx="1863390" cy="80979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3F0C162-D52B-4E76-9277-18DB17263D62}"/>
              </a:ext>
            </a:extLst>
          </p:cNvPr>
          <p:cNvCxnSpPr>
            <a:cxnSpLocks/>
          </p:cNvCxnSpPr>
          <p:nvPr/>
        </p:nvCxnSpPr>
        <p:spPr>
          <a:xfrm>
            <a:off x="1863605" y="5613861"/>
            <a:ext cx="8464790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33">
            <a:extLst>
              <a:ext uri="{FF2B5EF4-FFF2-40B4-BE49-F238E27FC236}">
                <a16:creationId xmlns:a16="http://schemas.microsoft.com/office/drawing/2014/main" id="{82F4F689-8E63-4F49-A95C-8A8A00937D44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C1E32B-ED0B-407F-8DFB-35256C9DF910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E09AFB8-543F-4891-844A-C47C2D8E14D2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44CECBA-6DF2-43B7-9B0D-EC342982290F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93078B8-0D70-45E1-9AA4-97B849BA4F6F}"/>
              </a:ext>
            </a:extLst>
          </p:cNvPr>
          <p:cNvSpPr/>
          <p:nvPr/>
        </p:nvSpPr>
        <p:spPr>
          <a:xfrm>
            <a:off x="5265490" y="1244138"/>
            <a:ext cx="1661020" cy="2141513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AEB45B2-4E08-4886-96C8-B21B1BB9F42F}"/>
              </a:ext>
            </a:extLst>
          </p:cNvPr>
          <p:cNvSpPr/>
          <p:nvPr/>
        </p:nvSpPr>
        <p:spPr>
          <a:xfrm>
            <a:off x="6053415" y="4017193"/>
            <a:ext cx="85172" cy="188722"/>
          </a:xfrm>
          <a:prstGeom prst="rect">
            <a:avLst/>
          </a:prstGeom>
          <a:solidFill>
            <a:schemeClr val="accent6"/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753ADA7-528D-4D2C-8009-66B2D5D04CDE}"/>
              </a:ext>
            </a:extLst>
          </p:cNvPr>
          <p:cNvSpPr/>
          <p:nvPr/>
        </p:nvSpPr>
        <p:spPr>
          <a:xfrm>
            <a:off x="6070327" y="368915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3FD63C2-D7F4-4CC4-B0CA-55A3246DBB9F}"/>
              </a:ext>
            </a:extLst>
          </p:cNvPr>
          <p:cNvSpPr/>
          <p:nvPr/>
        </p:nvSpPr>
        <p:spPr>
          <a:xfrm>
            <a:off x="6070327" y="432392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06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hlinkClick r:id="" action="ppaction://hlinkshowjump?jump=previous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622D1755-8C2C-449C-948C-E39BA76943C0}"/>
              </a:ext>
            </a:extLst>
          </p:cNvPr>
          <p:cNvSpPr/>
          <p:nvPr/>
        </p:nvSpPr>
        <p:spPr>
          <a:xfrm>
            <a:off x="5810988" y="3586697"/>
            <a:ext cx="570024" cy="877146"/>
          </a:xfrm>
          <a:prstGeom prst="roundRect">
            <a:avLst>
              <a:gd name="adj" fmla="val 14290"/>
            </a:avLst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hlinkClick r:id="" action="ppaction://hlinkshowjump?jump=previous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3B7723C-CD54-470C-A38E-A2593FA6DC46}"/>
              </a:ext>
            </a:extLst>
          </p:cNvPr>
          <p:cNvSpPr/>
          <p:nvPr/>
        </p:nvSpPr>
        <p:spPr>
          <a:xfrm>
            <a:off x="6053414" y="3837334"/>
            <a:ext cx="85172" cy="381395"/>
          </a:xfrm>
          <a:prstGeom prst="rect">
            <a:avLst/>
          </a:prstGeom>
          <a:solidFill>
            <a:schemeClr val="accent6"/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riángulo isósceles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0800000">
            <a:off x="5776590" y="6423659"/>
            <a:ext cx="678916" cy="25996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0C1755-E8BC-4C94-AB32-C1B75E12C47A}"/>
              </a:ext>
            </a:extLst>
          </p:cNvPr>
          <p:cNvCxnSpPr>
            <a:cxnSpLocks/>
          </p:cNvCxnSpPr>
          <p:nvPr/>
        </p:nvCxnSpPr>
        <p:spPr>
          <a:xfrm flipV="1">
            <a:off x="-23620" y="5811749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69F6E3C-1A4F-4AF8-AE79-B563B5FE66E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8846B3E-972A-4FE9-B61A-5458E866F346}"/>
              </a:ext>
            </a:extLst>
          </p:cNvPr>
          <p:cNvSpPr/>
          <p:nvPr/>
        </p:nvSpPr>
        <p:spPr>
          <a:xfrm>
            <a:off x="1863605" y="1046251"/>
            <a:ext cx="8488410" cy="4765498"/>
          </a:xfrm>
          <a:prstGeom prst="rect">
            <a:avLst/>
          </a:prstGeom>
          <a:noFill/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C34D03F-372C-4727-B4A5-FF68B3BE13BF}"/>
              </a:ext>
            </a:extLst>
          </p:cNvPr>
          <p:cNvCxnSpPr>
            <a:cxnSpLocks/>
          </p:cNvCxnSpPr>
          <p:nvPr/>
        </p:nvCxnSpPr>
        <p:spPr>
          <a:xfrm flipV="1">
            <a:off x="10352015" y="0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DABBFF-4FF6-4B20-81F4-3570D1284D44}"/>
              </a:ext>
            </a:extLst>
          </p:cNvPr>
          <p:cNvCxnSpPr>
            <a:cxnSpLocks/>
          </p:cNvCxnSpPr>
          <p:nvPr/>
        </p:nvCxnSpPr>
        <p:spPr>
          <a:xfrm>
            <a:off x="10352015" y="5811749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2F09395-1D4B-4239-973D-7364DD90AC6B}"/>
              </a:ext>
            </a:extLst>
          </p:cNvPr>
          <p:cNvCxnSpPr>
            <a:cxnSpLocks/>
          </p:cNvCxnSpPr>
          <p:nvPr/>
        </p:nvCxnSpPr>
        <p:spPr>
          <a:xfrm>
            <a:off x="10352015" y="5613861"/>
            <a:ext cx="1839985" cy="73706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D631A6-7B66-4761-87E7-607DE958A5EE}"/>
              </a:ext>
            </a:extLst>
          </p:cNvPr>
          <p:cNvCxnSpPr>
            <a:cxnSpLocks/>
          </p:cNvCxnSpPr>
          <p:nvPr/>
        </p:nvCxnSpPr>
        <p:spPr>
          <a:xfrm flipH="1">
            <a:off x="0" y="5613861"/>
            <a:ext cx="1863390" cy="80979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3F0C162-D52B-4E76-9277-18DB17263D62}"/>
              </a:ext>
            </a:extLst>
          </p:cNvPr>
          <p:cNvCxnSpPr>
            <a:cxnSpLocks/>
          </p:cNvCxnSpPr>
          <p:nvPr/>
        </p:nvCxnSpPr>
        <p:spPr>
          <a:xfrm>
            <a:off x="1863605" y="5613861"/>
            <a:ext cx="846479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33">
            <a:extLst>
              <a:ext uri="{FF2B5EF4-FFF2-40B4-BE49-F238E27FC236}">
                <a16:creationId xmlns:a16="http://schemas.microsoft.com/office/drawing/2014/main" id="{82F4F689-8E63-4F49-A95C-8A8A00937D44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C1E32B-ED0B-407F-8DFB-35256C9DF910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E09AFB8-543F-4891-844A-C47C2D8E14D2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44CECBA-6DF2-43B7-9B0D-EC342982290F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hlinkClick r:id="" action="ppaction://hlinkshowjump?jump=previous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4AEB45B2-4E08-4886-96C8-B21B1BB9F42F}"/>
              </a:ext>
            </a:extLst>
          </p:cNvPr>
          <p:cNvSpPr/>
          <p:nvPr/>
        </p:nvSpPr>
        <p:spPr>
          <a:xfrm>
            <a:off x="6053415" y="3837334"/>
            <a:ext cx="85172" cy="18872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hlinkClick r:id="" action="ppaction://hlinkshowjump?jump=previous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C753ADA7-528D-4D2C-8009-66B2D5D04CDE}"/>
              </a:ext>
            </a:extLst>
          </p:cNvPr>
          <p:cNvSpPr/>
          <p:nvPr/>
        </p:nvSpPr>
        <p:spPr>
          <a:xfrm>
            <a:off x="6070327" y="368915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hlinkClick r:id="" action="ppaction://hlinkshowjump?jump=previous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23FD63C2-D7F4-4CC4-B0CA-55A3246DBB9F}"/>
              </a:ext>
            </a:extLst>
          </p:cNvPr>
          <p:cNvSpPr/>
          <p:nvPr/>
        </p:nvSpPr>
        <p:spPr>
          <a:xfrm>
            <a:off x="6070327" y="432392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524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0587A9F-516A-40A7-935E-B49F68736F19}"/>
              </a:ext>
            </a:extLst>
          </p:cNvPr>
          <p:cNvCxnSpPr>
            <a:cxnSpLocks/>
          </p:cNvCxnSpPr>
          <p:nvPr/>
        </p:nvCxnSpPr>
        <p:spPr>
          <a:xfrm flipV="1">
            <a:off x="3466923" y="5120640"/>
            <a:ext cx="2679299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D0A0005-916E-4B2A-9DD9-225495969CEF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4E91251-9C8E-4C40-8452-434D2624CF57}"/>
              </a:ext>
            </a:extLst>
          </p:cNvPr>
          <p:cNvCxnSpPr/>
          <p:nvPr/>
        </p:nvCxnSpPr>
        <p:spPr>
          <a:xfrm rot="10800000" flipH="1">
            <a:off x="0" y="5120639"/>
            <a:ext cx="5130018" cy="17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E2636E4-0D99-49D2-8EDA-2A6298392277}"/>
              </a:ext>
            </a:extLst>
          </p:cNvPr>
          <p:cNvCxnSpPr/>
          <p:nvPr/>
        </p:nvCxnSpPr>
        <p:spPr>
          <a:xfrm rot="10800000">
            <a:off x="5130018" y="1420836"/>
            <a:ext cx="0" cy="369980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C978BE-922F-4FA3-A6E4-7D549D2E336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328490-4EDB-4624-AD42-0A928BBBD3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5120639"/>
            <a:ext cx="5130017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5F3C8AA-88E0-44C4-BB1D-883C2A044B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30018" y="1420836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D20EF15-7514-422F-AF1A-978BEB151D7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0" y="0"/>
            <a:ext cx="5130021" cy="142083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E83890D-6AC6-4BD7-8420-F3D7D4DCE5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1420836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ángulo isósceles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62ADB1-6BF9-499E-B0AB-C528D99E575F}"/>
              </a:ext>
            </a:extLst>
          </p:cNvPr>
          <p:cNvSpPr/>
          <p:nvPr/>
        </p:nvSpPr>
        <p:spPr>
          <a:xfrm rot="5400000">
            <a:off x="11474470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>
            <a:hlinkClick r:id="rId2" action="ppaction://hlinksldjump"/>
            <a:extLst>
              <a:ext uri="{FF2B5EF4-FFF2-40B4-BE49-F238E27FC236}">
                <a16:creationId xmlns:a16="http://schemas.microsoft.com/office/drawing/2014/main" id="{46E91C1D-EC38-4333-A8AA-DD1F915F166C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1825A69-9AC0-4EBF-B64E-6EA85E0E00F9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EC88FF4-7C55-4A49-B288-476E9BD9E926}"/>
              </a:ext>
            </a:extLst>
          </p:cNvPr>
          <p:cNvCxnSpPr>
            <a:cxnSpLocks/>
          </p:cNvCxnSpPr>
          <p:nvPr/>
        </p:nvCxnSpPr>
        <p:spPr>
          <a:xfrm flipV="1">
            <a:off x="0" y="4904508"/>
            <a:ext cx="5130017" cy="132449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3">
            <a:extLst>
              <a:ext uri="{FF2B5EF4-FFF2-40B4-BE49-F238E27FC236}">
                <a16:creationId xmlns:a16="http://schemas.microsoft.com/office/drawing/2014/main" id="{B74175DD-01DB-4DEB-B9A6-E2F2EBC9278B}"/>
              </a:ext>
            </a:extLst>
          </p:cNvPr>
          <p:cNvSpPr/>
          <p:nvPr/>
        </p:nvSpPr>
        <p:spPr>
          <a:xfrm>
            <a:off x="10314710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1470CE1-5D6D-487A-B4F1-28FCC1DBB299}"/>
              </a:ext>
            </a:extLst>
          </p:cNvPr>
          <p:cNvSpPr/>
          <p:nvPr/>
        </p:nvSpPr>
        <p:spPr>
          <a:xfrm>
            <a:off x="10314709" y="215348"/>
            <a:ext cx="1925781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EF7C52C-C2E3-4FE3-AAA8-0738E7B87F3F}"/>
              </a:ext>
            </a:extLst>
          </p:cNvPr>
          <p:cNvCxnSpPr>
            <a:cxnSpLocks/>
          </p:cNvCxnSpPr>
          <p:nvPr/>
        </p:nvCxnSpPr>
        <p:spPr>
          <a:xfrm flipV="1">
            <a:off x="5626662" y="5120640"/>
            <a:ext cx="171865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65A5B5F-7254-4832-9B0E-559CC7F30629}"/>
              </a:ext>
            </a:extLst>
          </p:cNvPr>
          <p:cNvCxnSpPr>
            <a:cxnSpLocks/>
          </p:cNvCxnSpPr>
          <p:nvPr/>
        </p:nvCxnSpPr>
        <p:spPr>
          <a:xfrm flipV="1">
            <a:off x="10225920" y="5120640"/>
            <a:ext cx="39192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E8544CE-C2E0-4E93-8333-7739B269799A}"/>
              </a:ext>
            </a:extLst>
          </p:cNvPr>
          <p:cNvCxnSpPr>
            <a:cxnSpLocks/>
          </p:cNvCxnSpPr>
          <p:nvPr/>
        </p:nvCxnSpPr>
        <p:spPr>
          <a:xfrm flipV="1">
            <a:off x="8666964" y="5120640"/>
            <a:ext cx="911570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ECF7008-3C24-4837-976B-486EA8DF4AAF}"/>
              </a:ext>
            </a:extLst>
          </p:cNvPr>
          <p:cNvCxnSpPr>
            <a:cxnSpLocks/>
          </p:cNvCxnSpPr>
          <p:nvPr/>
        </p:nvCxnSpPr>
        <p:spPr>
          <a:xfrm flipV="1">
            <a:off x="7191603" y="5120640"/>
            <a:ext cx="119174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3426419-1829-4800-A310-108A66C5B3EC}"/>
              </a:ext>
            </a:extLst>
          </p:cNvPr>
          <p:cNvCxnSpPr>
            <a:cxnSpLocks/>
          </p:cNvCxnSpPr>
          <p:nvPr/>
        </p:nvCxnSpPr>
        <p:spPr>
          <a:xfrm flipV="1">
            <a:off x="11544259" y="5120639"/>
            <a:ext cx="83096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6BC79BE-97CC-436A-BDE4-062A8CC4B829}"/>
              </a:ext>
            </a:extLst>
          </p:cNvPr>
          <p:cNvCxnSpPr>
            <a:cxnSpLocks/>
          </p:cNvCxnSpPr>
          <p:nvPr/>
        </p:nvCxnSpPr>
        <p:spPr>
          <a:xfrm>
            <a:off x="10946102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E493C437-6BA8-4482-91F3-931803296D7E}"/>
              </a:ext>
            </a:extLst>
          </p:cNvPr>
          <p:cNvSpPr txBox="1"/>
          <p:nvPr/>
        </p:nvSpPr>
        <p:spPr>
          <a:xfrm>
            <a:off x="270041" y="1935920"/>
            <a:ext cx="4972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Сұраққа жауап бер.</a:t>
            </a:r>
          </a:p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Қазақстанның астанасы қай қала?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38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81BA646-0522-4011-AF2E-545E4A0AC4C8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133BFB-723F-423C-B179-1B270E49BD15}"/>
              </a:ext>
            </a:extLst>
          </p:cNvPr>
          <p:cNvCxnSpPr>
            <a:cxnSpLocks/>
          </p:cNvCxnSpPr>
          <p:nvPr/>
        </p:nvCxnSpPr>
        <p:spPr>
          <a:xfrm flipH="1">
            <a:off x="0" y="1420835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9FF69F-A7CA-411D-BDEB-8B564DADF423}"/>
              </a:ext>
            </a:extLst>
          </p:cNvPr>
          <p:cNvCxnSpPr>
            <a:cxnSpLocks/>
          </p:cNvCxnSpPr>
          <p:nvPr/>
        </p:nvCxnSpPr>
        <p:spPr>
          <a:xfrm flipH="1">
            <a:off x="7061980" y="0"/>
            <a:ext cx="5130022" cy="142083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54C770-A978-41AA-830B-0357DA722346}"/>
              </a:ext>
            </a:extLst>
          </p:cNvPr>
          <p:cNvCxnSpPr>
            <a:cxnSpLocks/>
          </p:cNvCxnSpPr>
          <p:nvPr/>
        </p:nvCxnSpPr>
        <p:spPr>
          <a:xfrm flipV="1">
            <a:off x="7061980" y="1420835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B8FA63C-BCF6-4CB9-9A13-258DC9200841}"/>
              </a:ext>
            </a:extLst>
          </p:cNvPr>
          <p:cNvCxnSpPr>
            <a:cxnSpLocks/>
          </p:cNvCxnSpPr>
          <p:nvPr/>
        </p:nvCxnSpPr>
        <p:spPr>
          <a:xfrm flipH="1" flipV="1">
            <a:off x="7061980" y="5120638"/>
            <a:ext cx="5130022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D8EB22F-79FF-4736-B383-ACB179A2192D}"/>
              </a:ext>
            </a:extLst>
          </p:cNvPr>
          <p:cNvCxnSpPr>
            <a:cxnSpLocks/>
          </p:cNvCxnSpPr>
          <p:nvPr/>
        </p:nvCxnSpPr>
        <p:spPr>
          <a:xfrm flipH="1">
            <a:off x="0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rId2" action="ppaction://hlinksldjump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6200000">
            <a:off x="350596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6D8C551-2A58-404A-B02B-94536DD5615C}"/>
              </a:ext>
            </a:extLst>
          </p:cNvPr>
          <p:cNvCxnSpPr>
            <a:cxnSpLocks/>
          </p:cNvCxnSpPr>
          <p:nvPr/>
        </p:nvCxnSpPr>
        <p:spPr>
          <a:xfrm>
            <a:off x="7061980" y="4904508"/>
            <a:ext cx="5130020" cy="136328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3">
            <a:extLst>
              <a:ext uri="{FF2B5EF4-FFF2-40B4-BE49-F238E27FC236}">
                <a16:creationId xmlns:a16="http://schemas.microsoft.com/office/drawing/2014/main" id="{A48361D0-2E0A-4BCA-9ECA-B2E55406CCAF}"/>
              </a:ext>
            </a:extLst>
          </p:cNvPr>
          <p:cNvSpPr/>
          <p:nvPr/>
        </p:nvSpPr>
        <p:spPr>
          <a:xfrm flipH="1">
            <a:off x="-66419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421FD0-629A-4F85-B3C2-E28F585D2B1E}"/>
              </a:ext>
            </a:extLst>
          </p:cNvPr>
          <p:cNvSpPr/>
          <p:nvPr/>
        </p:nvSpPr>
        <p:spPr>
          <a:xfrm flipH="1">
            <a:off x="-66420" y="215348"/>
            <a:ext cx="1925782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FA84A03C-AB50-4826-A78D-1F16574DD589}"/>
              </a:ext>
            </a:extLst>
          </p:cNvPr>
          <p:cNvCxnSpPr>
            <a:cxnSpLocks/>
          </p:cNvCxnSpPr>
          <p:nvPr/>
        </p:nvCxnSpPr>
        <p:spPr>
          <a:xfrm flipV="1">
            <a:off x="8844666" y="1508289"/>
            <a:ext cx="1412066" cy="3046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231AC6B1-7C9C-47E1-AE3D-F8218D29C8E5}"/>
              </a:ext>
            </a:extLst>
          </p:cNvPr>
          <p:cNvCxnSpPr>
            <a:cxnSpLocks/>
          </p:cNvCxnSpPr>
          <p:nvPr/>
        </p:nvCxnSpPr>
        <p:spPr>
          <a:xfrm>
            <a:off x="8844664" y="3989850"/>
            <a:ext cx="1412068" cy="21530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C41CCD78-3561-434E-AA74-13DDCEBAFA16}"/>
              </a:ext>
            </a:extLst>
          </p:cNvPr>
          <p:cNvCxnSpPr>
            <a:cxnSpLocks/>
          </p:cNvCxnSpPr>
          <p:nvPr/>
        </p:nvCxnSpPr>
        <p:spPr>
          <a:xfrm flipV="1">
            <a:off x="8844664" y="1812931"/>
            <a:ext cx="0" cy="2176919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565E843C-AAC6-4C36-8132-FC3A26A4328F}"/>
              </a:ext>
            </a:extLst>
          </p:cNvPr>
          <p:cNvCxnSpPr>
            <a:cxnSpLocks/>
          </p:cNvCxnSpPr>
          <p:nvPr/>
        </p:nvCxnSpPr>
        <p:spPr>
          <a:xfrm flipV="1">
            <a:off x="10256734" y="1508289"/>
            <a:ext cx="0" cy="2696865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4B8964D-3CCF-4A72-A709-5702FFAA28F8}"/>
              </a:ext>
            </a:extLst>
          </p:cNvPr>
          <p:cNvCxnSpPr>
            <a:cxnSpLocks/>
          </p:cNvCxnSpPr>
          <p:nvPr/>
        </p:nvCxnSpPr>
        <p:spPr>
          <a:xfrm flipH="1" flipV="1">
            <a:off x="1597194" y="5120640"/>
            <a:ext cx="447328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3F2951A-90FB-4E2B-B93C-FB086E9CE301}"/>
              </a:ext>
            </a:extLst>
          </p:cNvPr>
          <p:cNvCxnSpPr>
            <a:cxnSpLocks/>
          </p:cNvCxnSpPr>
          <p:nvPr/>
        </p:nvCxnSpPr>
        <p:spPr>
          <a:xfrm flipH="1" flipV="1">
            <a:off x="3617962" y="5120638"/>
            <a:ext cx="1437626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AFDC1EA-7645-49CF-8113-74B676A6E887}"/>
              </a:ext>
            </a:extLst>
          </p:cNvPr>
          <p:cNvCxnSpPr>
            <a:cxnSpLocks/>
          </p:cNvCxnSpPr>
          <p:nvPr/>
        </p:nvCxnSpPr>
        <p:spPr>
          <a:xfrm flipH="1" flipV="1">
            <a:off x="5746769" y="5120638"/>
            <a:ext cx="3832638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E0B69D2-85A8-45B0-8821-6B0500F79A84}"/>
              </a:ext>
            </a:extLst>
          </p:cNvPr>
          <p:cNvCxnSpPr>
            <a:cxnSpLocks/>
          </p:cNvCxnSpPr>
          <p:nvPr/>
        </p:nvCxnSpPr>
        <p:spPr>
          <a:xfrm flipH="1" flipV="1">
            <a:off x="4641475" y="5120638"/>
            <a:ext cx="2447107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3431EF7-F744-419E-A0E3-77980B97B791}"/>
              </a:ext>
            </a:extLst>
          </p:cNvPr>
          <p:cNvCxnSpPr>
            <a:cxnSpLocks/>
          </p:cNvCxnSpPr>
          <p:nvPr/>
        </p:nvCxnSpPr>
        <p:spPr>
          <a:xfrm flipH="1" flipV="1">
            <a:off x="2676917" y="5120640"/>
            <a:ext cx="768517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AA3E821-D5A4-4926-A15D-6E97BA85A53F}"/>
              </a:ext>
            </a:extLst>
          </p:cNvPr>
          <p:cNvCxnSpPr>
            <a:cxnSpLocks/>
          </p:cNvCxnSpPr>
          <p:nvPr/>
        </p:nvCxnSpPr>
        <p:spPr>
          <a:xfrm flipH="1" flipV="1">
            <a:off x="626160" y="5120640"/>
            <a:ext cx="18326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áfico 32">
            <a:extLst>
              <a:ext uri="{FF2B5EF4-FFF2-40B4-BE49-F238E27FC236}">
                <a16:creationId xmlns:a16="http://schemas.microsoft.com/office/drawing/2014/main" id="{62C897A0-DC0F-44D6-938D-D8E9B3F5B3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349" y="2184242"/>
            <a:ext cx="1404116" cy="1363288"/>
          </a:xfrm>
          <a:prstGeom prst="rect">
            <a:avLst/>
          </a:prstGeom>
        </p:spPr>
      </p:pic>
      <p:sp>
        <p:nvSpPr>
          <p:cNvPr id="11" name="Rectángulo 10">
            <a:hlinkClick r:id="rId4" action="ppaction://hlinksldjump"/>
            <a:extLst>
              <a:ext uri="{FF2B5EF4-FFF2-40B4-BE49-F238E27FC236}">
                <a16:creationId xmlns:a16="http://schemas.microsoft.com/office/drawing/2014/main" id="{3CF841FD-4C77-42CC-991C-0EAFE3B9A144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DFD331A-23D8-4D43-9E56-474ADB69EF12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F419CE36-5B4F-4146-8377-95D424D26B75}"/>
              </a:ext>
            </a:extLst>
          </p:cNvPr>
          <p:cNvCxnSpPr>
            <a:cxnSpLocks/>
          </p:cNvCxnSpPr>
          <p:nvPr/>
        </p:nvCxnSpPr>
        <p:spPr>
          <a:xfrm>
            <a:off x="1304470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2024168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: esquinas redondeadas 3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22D1755-8C2C-449C-948C-E39BA76943C0}"/>
              </a:ext>
            </a:extLst>
          </p:cNvPr>
          <p:cNvSpPr/>
          <p:nvPr/>
        </p:nvSpPr>
        <p:spPr>
          <a:xfrm>
            <a:off x="5810988" y="3586697"/>
            <a:ext cx="570024" cy="877146"/>
          </a:xfrm>
          <a:prstGeom prst="roundRect">
            <a:avLst>
              <a:gd name="adj" fmla="val 14290"/>
            </a:avLst>
          </a:prstGeom>
          <a:solidFill>
            <a:schemeClr val="accent6">
              <a:lumMod val="50000"/>
            </a:schemeClr>
          </a:solidFill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3B7723C-CD54-470C-A38E-A2593FA6DC46}"/>
              </a:ext>
            </a:extLst>
          </p:cNvPr>
          <p:cNvSpPr/>
          <p:nvPr/>
        </p:nvSpPr>
        <p:spPr>
          <a:xfrm>
            <a:off x="6053414" y="3837334"/>
            <a:ext cx="85172" cy="381395"/>
          </a:xfrm>
          <a:prstGeom prst="rect">
            <a:avLst/>
          </a:prstGeom>
          <a:solidFill>
            <a:schemeClr val="accent6">
              <a:lumMod val="5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riángulo isósceles 19">
            <a:hlinkClick r:id="rId4" action="ppaction://hlinksldjump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0800000">
            <a:off x="5776590" y="6423659"/>
            <a:ext cx="678916" cy="25996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0C1755-E8BC-4C94-AB32-C1B75E12C47A}"/>
              </a:ext>
            </a:extLst>
          </p:cNvPr>
          <p:cNvCxnSpPr>
            <a:cxnSpLocks/>
          </p:cNvCxnSpPr>
          <p:nvPr/>
        </p:nvCxnSpPr>
        <p:spPr>
          <a:xfrm flipV="1">
            <a:off x="-23620" y="5811749"/>
            <a:ext cx="1866456" cy="104814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69F6E3C-1A4F-4AF8-AE79-B563B5FE66E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39985" cy="103499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8846B3E-972A-4FE9-B61A-5458E866F346}"/>
              </a:ext>
            </a:extLst>
          </p:cNvPr>
          <p:cNvSpPr/>
          <p:nvPr/>
        </p:nvSpPr>
        <p:spPr>
          <a:xfrm>
            <a:off x="1863605" y="1046251"/>
            <a:ext cx="8488410" cy="4765498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C34D03F-372C-4727-B4A5-FF68B3BE13BF}"/>
              </a:ext>
            </a:extLst>
          </p:cNvPr>
          <p:cNvCxnSpPr>
            <a:cxnSpLocks/>
          </p:cNvCxnSpPr>
          <p:nvPr/>
        </p:nvCxnSpPr>
        <p:spPr>
          <a:xfrm flipV="1">
            <a:off x="10352015" y="0"/>
            <a:ext cx="1866456" cy="104814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DABBFF-4FF6-4B20-81F4-3570D1284D44}"/>
              </a:ext>
            </a:extLst>
          </p:cNvPr>
          <p:cNvCxnSpPr>
            <a:cxnSpLocks/>
          </p:cNvCxnSpPr>
          <p:nvPr/>
        </p:nvCxnSpPr>
        <p:spPr>
          <a:xfrm>
            <a:off x="10352015" y="5811749"/>
            <a:ext cx="1839985" cy="103499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Gráfico 2">
            <a:extLst>
              <a:ext uri="{FF2B5EF4-FFF2-40B4-BE49-F238E27FC236}">
                <a16:creationId xmlns:a16="http://schemas.microsoft.com/office/drawing/2014/main" id="{8DBAFD35-872E-4A8F-8FD9-034797BB9F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490" y="1618961"/>
            <a:ext cx="1661020" cy="161272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2F09395-1D4B-4239-973D-7364DD90AC6B}"/>
              </a:ext>
            </a:extLst>
          </p:cNvPr>
          <p:cNvCxnSpPr>
            <a:cxnSpLocks/>
          </p:cNvCxnSpPr>
          <p:nvPr/>
        </p:nvCxnSpPr>
        <p:spPr>
          <a:xfrm>
            <a:off x="10352015" y="5613861"/>
            <a:ext cx="1839985" cy="737063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E8D631A6-7B66-4761-87E7-607DE958A5EE}"/>
              </a:ext>
            </a:extLst>
          </p:cNvPr>
          <p:cNvCxnSpPr>
            <a:cxnSpLocks/>
          </p:cNvCxnSpPr>
          <p:nvPr/>
        </p:nvCxnSpPr>
        <p:spPr>
          <a:xfrm flipH="1">
            <a:off x="0" y="5613861"/>
            <a:ext cx="1863390" cy="80979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3F0C162-D52B-4E76-9277-18DB17263D62}"/>
              </a:ext>
            </a:extLst>
          </p:cNvPr>
          <p:cNvCxnSpPr>
            <a:cxnSpLocks/>
          </p:cNvCxnSpPr>
          <p:nvPr/>
        </p:nvCxnSpPr>
        <p:spPr>
          <a:xfrm>
            <a:off x="1863605" y="5613861"/>
            <a:ext cx="8464790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ángulo 33">
            <a:extLst>
              <a:ext uri="{FF2B5EF4-FFF2-40B4-BE49-F238E27FC236}">
                <a16:creationId xmlns:a16="http://schemas.microsoft.com/office/drawing/2014/main" id="{82F4F689-8E63-4F49-A95C-8A8A00937D44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C1E32B-ED0B-407F-8DFB-35256C9DF910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E09AFB8-543F-4891-844A-C47C2D8E14D2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F44CECBA-6DF2-43B7-9B0D-EC342982290F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93078B8-0D70-45E1-9AA4-97B849BA4F6F}"/>
              </a:ext>
            </a:extLst>
          </p:cNvPr>
          <p:cNvSpPr/>
          <p:nvPr/>
        </p:nvSpPr>
        <p:spPr>
          <a:xfrm>
            <a:off x="5265490" y="1244138"/>
            <a:ext cx="1661020" cy="2141513"/>
          </a:xfrm>
          <a:prstGeom prst="rect">
            <a:avLst/>
          </a:prstGeom>
          <a:noFill/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Rectángulo 23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4AEB45B2-4E08-4886-96C8-B21B1BB9F42F}"/>
              </a:ext>
            </a:extLst>
          </p:cNvPr>
          <p:cNvSpPr/>
          <p:nvPr/>
        </p:nvSpPr>
        <p:spPr>
          <a:xfrm>
            <a:off x="6053415" y="4017193"/>
            <a:ext cx="85172" cy="188722"/>
          </a:xfrm>
          <a:prstGeom prst="rect">
            <a:avLst/>
          </a:prstGeom>
          <a:solidFill>
            <a:schemeClr val="accent6"/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C753ADA7-528D-4D2C-8009-66B2D5D04CDE}"/>
              </a:ext>
            </a:extLst>
          </p:cNvPr>
          <p:cNvSpPr/>
          <p:nvPr/>
        </p:nvSpPr>
        <p:spPr>
          <a:xfrm>
            <a:off x="6070327" y="368915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Elipse 24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23FD63C2-D7F4-4CC4-B0CA-55A3246DBB9F}"/>
              </a:ext>
            </a:extLst>
          </p:cNvPr>
          <p:cNvSpPr/>
          <p:nvPr/>
        </p:nvSpPr>
        <p:spPr>
          <a:xfrm>
            <a:off x="6070327" y="4323926"/>
            <a:ext cx="45720" cy="4572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52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D0A0005-916E-4B2A-9DD9-225495969CEF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4904508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4E91251-9C8E-4C40-8452-434D2624CF57}"/>
              </a:ext>
            </a:extLst>
          </p:cNvPr>
          <p:cNvCxnSpPr/>
          <p:nvPr/>
        </p:nvCxnSpPr>
        <p:spPr>
          <a:xfrm rot="10800000" flipH="1">
            <a:off x="0" y="5120639"/>
            <a:ext cx="5130018" cy="17373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E2636E4-0D99-49D2-8EDA-2A6298392277}"/>
              </a:ext>
            </a:extLst>
          </p:cNvPr>
          <p:cNvCxnSpPr/>
          <p:nvPr/>
        </p:nvCxnSpPr>
        <p:spPr>
          <a:xfrm rot="10800000">
            <a:off x="5130018" y="1420836"/>
            <a:ext cx="0" cy="36998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C978BE-922F-4FA3-A6E4-7D549D2E336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5120639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328490-4EDB-4624-AD42-0A928BBBD3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5120639"/>
            <a:ext cx="5130017" cy="17373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5F3C8AA-88E0-44C4-BB1D-883C2A044B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30018" y="1420836"/>
            <a:ext cx="2" cy="3699803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D20EF15-7514-422F-AF1A-978BEB151D7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0" y="0"/>
            <a:ext cx="5130021" cy="1420836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E83890D-6AC6-4BD7-8420-F3D7D4DCE5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1420836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ángulo isósceles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62ADB1-6BF9-499E-B0AB-C528D99E575F}"/>
              </a:ext>
            </a:extLst>
          </p:cNvPr>
          <p:cNvSpPr/>
          <p:nvPr/>
        </p:nvSpPr>
        <p:spPr>
          <a:xfrm rot="5400000">
            <a:off x="11474470" y="3194711"/>
            <a:ext cx="295226" cy="46857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EC88FF4-7C55-4A49-B288-476E9BD9E926}"/>
              </a:ext>
            </a:extLst>
          </p:cNvPr>
          <p:cNvCxnSpPr>
            <a:cxnSpLocks/>
          </p:cNvCxnSpPr>
          <p:nvPr/>
        </p:nvCxnSpPr>
        <p:spPr>
          <a:xfrm flipV="1">
            <a:off x="0" y="4904508"/>
            <a:ext cx="5130017" cy="1324496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3">
            <a:extLst>
              <a:ext uri="{FF2B5EF4-FFF2-40B4-BE49-F238E27FC236}">
                <a16:creationId xmlns:a16="http://schemas.microsoft.com/office/drawing/2014/main" id="{B74175DD-01DB-4DEB-B9A6-E2F2EBC9278B}"/>
              </a:ext>
            </a:extLst>
          </p:cNvPr>
          <p:cNvSpPr/>
          <p:nvPr/>
        </p:nvSpPr>
        <p:spPr>
          <a:xfrm>
            <a:off x="10314710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1470CE1-5D6D-487A-B4F1-28FCC1DBB299}"/>
              </a:ext>
            </a:extLst>
          </p:cNvPr>
          <p:cNvSpPr/>
          <p:nvPr/>
        </p:nvSpPr>
        <p:spPr>
          <a:xfrm>
            <a:off x="10314709" y="215348"/>
            <a:ext cx="1925781" cy="151794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EF7C52C-C2E3-4FE3-AAA8-0738E7B87F3F}"/>
              </a:ext>
            </a:extLst>
          </p:cNvPr>
          <p:cNvCxnSpPr>
            <a:cxnSpLocks/>
          </p:cNvCxnSpPr>
          <p:nvPr/>
        </p:nvCxnSpPr>
        <p:spPr>
          <a:xfrm flipV="1">
            <a:off x="5626662" y="5120640"/>
            <a:ext cx="1718654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65A5B5F-7254-4832-9B0E-559CC7F30629}"/>
              </a:ext>
            </a:extLst>
          </p:cNvPr>
          <p:cNvCxnSpPr>
            <a:cxnSpLocks/>
          </p:cNvCxnSpPr>
          <p:nvPr/>
        </p:nvCxnSpPr>
        <p:spPr>
          <a:xfrm flipV="1">
            <a:off x="10225920" y="5120640"/>
            <a:ext cx="391922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E8544CE-C2E0-4E93-8333-7739B269799A}"/>
              </a:ext>
            </a:extLst>
          </p:cNvPr>
          <p:cNvCxnSpPr>
            <a:cxnSpLocks/>
          </p:cNvCxnSpPr>
          <p:nvPr/>
        </p:nvCxnSpPr>
        <p:spPr>
          <a:xfrm flipV="1">
            <a:off x="8666964" y="5120640"/>
            <a:ext cx="911570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0587A9F-516A-40A7-935E-B49F68736F19}"/>
              </a:ext>
            </a:extLst>
          </p:cNvPr>
          <p:cNvCxnSpPr>
            <a:cxnSpLocks/>
          </p:cNvCxnSpPr>
          <p:nvPr/>
        </p:nvCxnSpPr>
        <p:spPr>
          <a:xfrm flipV="1">
            <a:off x="3466923" y="5120640"/>
            <a:ext cx="2679299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ECF7008-3C24-4837-976B-486EA8DF4AAF}"/>
              </a:ext>
            </a:extLst>
          </p:cNvPr>
          <p:cNvCxnSpPr>
            <a:cxnSpLocks/>
          </p:cNvCxnSpPr>
          <p:nvPr/>
        </p:nvCxnSpPr>
        <p:spPr>
          <a:xfrm flipV="1">
            <a:off x="7191603" y="5120640"/>
            <a:ext cx="1191742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3426419-1829-4800-A310-108A66C5B3EC}"/>
              </a:ext>
            </a:extLst>
          </p:cNvPr>
          <p:cNvCxnSpPr>
            <a:cxnSpLocks/>
          </p:cNvCxnSpPr>
          <p:nvPr/>
        </p:nvCxnSpPr>
        <p:spPr>
          <a:xfrm flipV="1">
            <a:off x="11544259" y="5120639"/>
            <a:ext cx="83096" cy="17373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6BC79BE-97CC-436A-BDE4-062A8CC4B829}"/>
              </a:ext>
            </a:extLst>
          </p:cNvPr>
          <p:cNvCxnSpPr>
            <a:cxnSpLocks/>
          </p:cNvCxnSpPr>
          <p:nvPr/>
        </p:nvCxnSpPr>
        <p:spPr>
          <a:xfrm>
            <a:off x="10946102" y="0"/>
            <a:ext cx="0" cy="21534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6E91C1D-EC38-4333-A8AA-DD1F915F166C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1825A69-9AC0-4EBF-B64E-6EA85E0E00F9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297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81BA646-0522-4011-AF2E-545E4A0AC4C8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4904508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133BFB-723F-423C-B179-1B270E49BD15}"/>
              </a:ext>
            </a:extLst>
          </p:cNvPr>
          <p:cNvCxnSpPr>
            <a:cxnSpLocks/>
          </p:cNvCxnSpPr>
          <p:nvPr/>
        </p:nvCxnSpPr>
        <p:spPr>
          <a:xfrm flipH="1">
            <a:off x="0" y="1420835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9FF69F-A7CA-411D-BDEB-8B564DADF423}"/>
              </a:ext>
            </a:extLst>
          </p:cNvPr>
          <p:cNvCxnSpPr>
            <a:cxnSpLocks/>
          </p:cNvCxnSpPr>
          <p:nvPr/>
        </p:nvCxnSpPr>
        <p:spPr>
          <a:xfrm flipH="1">
            <a:off x="7061980" y="0"/>
            <a:ext cx="5130022" cy="1420834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54C770-A978-41AA-830B-0357DA722346}"/>
              </a:ext>
            </a:extLst>
          </p:cNvPr>
          <p:cNvCxnSpPr>
            <a:cxnSpLocks/>
          </p:cNvCxnSpPr>
          <p:nvPr/>
        </p:nvCxnSpPr>
        <p:spPr>
          <a:xfrm flipV="1">
            <a:off x="7061980" y="1420835"/>
            <a:ext cx="2" cy="3699803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B8FA63C-BCF6-4CB9-9A13-258DC9200841}"/>
              </a:ext>
            </a:extLst>
          </p:cNvPr>
          <p:cNvCxnSpPr>
            <a:cxnSpLocks/>
          </p:cNvCxnSpPr>
          <p:nvPr/>
        </p:nvCxnSpPr>
        <p:spPr>
          <a:xfrm flipH="1" flipV="1">
            <a:off x="7061980" y="5120638"/>
            <a:ext cx="5130022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D8EB22F-79FF-4736-B383-ACB179A2192D}"/>
              </a:ext>
            </a:extLst>
          </p:cNvPr>
          <p:cNvCxnSpPr>
            <a:cxnSpLocks/>
          </p:cNvCxnSpPr>
          <p:nvPr/>
        </p:nvCxnSpPr>
        <p:spPr>
          <a:xfrm flipH="1">
            <a:off x="0" y="5120639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6200000">
            <a:off x="350596" y="3194711"/>
            <a:ext cx="295226" cy="46857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6D8C551-2A58-404A-B02B-94536DD5615C}"/>
              </a:ext>
            </a:extLst>
          </p:cNvPr>
          <p:cNvCxnSpPr>
            <a:cxnSpLocks/>
          </p:cNvCxnSpPr>
          <p:nvPr/>
        </p:nvCxnSpPr>
        <p:spPr>
          <a:xfrm>
            <a:off x="7061980" y="4904508"/>
            <a:ext cx="5130020" cy="136328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3">
            <a:extLst>
              <a:ext uri="{FF2B5EF4-FFF2-40B4-BE49-F238E27FC236}">
                <a16:creationId xmlns:a16="http://schemas.microsoft.com/office/drawing/2014/main" id="{A48361D0-2E0A-4BCA-9ECA-B2E55406CCAF}"/>
              </a:ext>
            </a:extLst>
          </p:cNvPr>
          <p:cNvSpPr/>
          <p:nvPr/>
        </p:nvSpPr>
        <p:spPr>
          <a:xfrm flipH="1">
            <a:off x="-66419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421FD0-629A-4F85-B3C2-E28F585D2B1E}"/>
              </a:ext>
            </a:extLst>
          </p:cNvPr>
          <p:cNvSpPr/>
          <p:nvPr/>
        </p:nvSpPr>
        <p:spPr>
          <a:xfrm flipH="1">
            <a:off x="-66420" y="215348"/>
            <a:ext cx="1925782" cy="151794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4B8964D-3CCF-4A72-A709-5702FFAA28F8}"/>
              </a:ext>
            </a:extLst>
          </p:cNvPr>
          <p:cNvCxnSpPr>
            <a:cxnSpLocks/>
          </p:cNvCxnSpPr>
          <p:nvPr/>
        </p:nvCxnSpPr>
        <p:spPr>
          <a:xfrm flipH="1" flipV="1">
            <a:off x="1597194" y="5120640"/>
            <a:ext cx="447328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3F2951A-90FB-4E2B-B93C-FB086E9CE301}"/>
              </a:ext>
            </a:extLst>
          </p:cNvPr>
          <p:cNvCxnSpPr>
            <a:cxnSpLocks/>
          </p:cNvCxnSpPr>
          <p:nvPr/>
        </p:nvCxnSpPr>
        <p:spPr>
          <a:xfrm flipH="1" flipV="1">
            <a:off x="3617962" y="5120638"/>
            <a:ext cx="1437626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AFDC1EA-7645-49CF-8113-74B676A6E887}"/>
              </a:ext>
            </a:extLst>
          </p:cNvPr>
          <p:cNvCxnSpPr>
            <a:cxnSpLocks/>
          </p:cNvCxnSpPr>
          <p:nvPr/>
        </p:nvCxnSpPr>
        <p:spPr>
          <a:xfrm flipH="1" flipV="1">
            <a:off x="5746769" y="5120638"/>
            <a:ext cx="3832638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E0B69D2-85A8-45B0-8821-6B0500F79A84}"/>
              </a:ext>
            </a:extLst>
          </p:cNvPr>
          <p:cNvCxnSpPr>
            <a:cxnSpLocks/>
          </p:cNvCxnSpPr>
          <p:nvPr/>
        </p:nvCxnSpPr>
        <p:spPr>
          <a:xfrm flipH="1" flipV="1">
            <a:off x="4641475" y="5120638"/>
            <a:ext cx="2447107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3431EF7-F744-419E-A0E3-77980B97B791}"/>
              </a:ext>
            </a:extLst>
          </p:cNvPr>
          <p:cNvCxnSpPr>
            <a:cxnSpLocks/>
          </p:cNvCxnSpPr>
          <p:nvPr/>
        </p:nvCxnSpPr>
        <p:spPr>
          <a:xfrm flipH="1" flipV="1">
            <a:off x="2676917" y="5120640"/>
            <a:ext cx="768517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AA3E821-D5A4-4926-A15D-6E97BA85A53F}"/>
              </a:ext>
            </a:extLst>
          </p:cNvPr>
          <p:cNvCxnSpPr>
            <a:cxnSpLocks/>
          </p:cNvCxnSpPr>
          <p:nvPr/>
        </p:nvCxnSpPr>
        <p:spPr>
          <a:xfrm flipH="1" flipV="1">
            <a:off x="626160" y="5120640"/>
            <a:ext cx="183264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F419CE36-5B4F-4146-8377-95D424D26B75}"/>
              </a:ext>
            </a:extLst>
          </p:cNvPr>
          <p:cNvCxnSpPr>
            <a:cxnSpLocks/>
          </p:cNvCxnSpPr>
          <p:nvPr/>
        </p:nvCxnSpPr>
        <p:spPr>
          <a:xfrm>
            <a:off x="1304470" y="0"/>
            <a:ext cx="0" cy="21534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CF841FD-4C77-42CC-991C-0EAFE3B9A144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2DFD331A-23D8-4D43-9E56-474ADB69EF12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1">
            <a:hlinkClick r:id="rId2" action="ppaction://hlinksldjump"/>
            <a:extLst>
              <a:ext uri="{FF2B5EF4-FFF2-40B4-BE49-F238E27FC236}">
                <a16:creationId xmlns:a16="http://schemas.microsoft.com/office/drawing/2014/main" id="{C3311839-D73C-4BD0-ABFF-CCAEA3BDC61B}"/>
              </a:ext>
            </a:extLst>
          </p:cNvPr>
          <p:cNvSpPr/>
          <p:nvPr/>
        </p:nvSpPr>
        <p:spPr>
          <a:xfrm>
            <a:off x="8856245" y="1505475"/>
            <a:ext cx="1402280" cy="2684805"/>
          </a:xfrm>
          <a:custGeom>
            <a:avLst/>
            <a:gdLst>
              <a:gd name="connsiteX0" fmla="*/ 0 w 1526688"/>
              <a:gd name="connsiteY0" fmla="*/ 0 h 3518340"/>
              <a:gd name="connsiteX1" fmla="*/ 1526688 w 1526688"/>
              <a:gd name="connsiteY1" fmla="*/ 0 h 3518340"/>
              <a:gd name="connsiteX2" fmla="*/ 1526688 w 1526688"/>
              <a:gd name="connsiteY2" fmla="*/ 3518340 h 3518340"/>
              <a:gd name="connsiteX3" fmla="*/ 0 w 1526688"/>
              <a:gd name="connsiteY3" fmla="*/ 3518340 h 3518340"/>
              <a:gd name="connsiteX4" fmla="*/ 0 w 1526688"/>
              <a:gd name="connsiteY4" fmla="*/ 0 h 3518340"/>
              <a:gd name="connsiteX0" fmla="*/ 0 w 2808092"/>
              <a:gd name="connsiteY0" fmla="*/ 223934 h 3742274"/>
              <a:gd name="connsiteX1" fmla="*/ 2808092 w 2808092"/>
              <a:gd name="connsiteY1" fmla="*/ 0 h 3742274"/>
              <a:gd name="connsiteX2" fmla="*/ 1526688 w 2808092"/>
              <a:gd name="connsiteY2" fmla="*/ 3742274 h 3742274"/>
              <a:gd name="connsiteX3" fmla="*/ 0 w 2808092"/>
              <a:gd name="connsiteY3" fmla="*/ 3742274 h 3742274"/>
              <a:gd name="connsiteX4" fmla="*/ 0 w 2808092"/>
              <a:gd name="connsiteY4" fmla="*/ 223934 h 3742274"/>
              <a:gd name="connsiteX0" fmla="*/ 1443135 w 2808092"/>
              <a:gd name="connsiteY0" fmla="*/ 298579 h 3742274"/>
              <a:gd name="connsiteX1" fmla="*/ 2808092 w 2808092"/>
              <a:gd name="connsiteY1" fmla="*/ 0 h 3742274"/>
              <a:gd name="connsiteX2" fmla="*/ 1526688 w 2808092"/>
              <a:gd name="connsiteY2" fmla="*/ 3742274 h 3742274"/>
              <a:gd name="connsiteX3" fmla="*/ 0 w 2808092"/>
              <a:gd name="connsiteY3" fmla="*/ 3742274 h 3742274"/>
              <a:gd name="connsiteX4" fmla="*/ 1443135 w 2808092"/>
              <a:gd name="connsiteY4" fmla="*/ 298579 h 3742274"/>
              <a:gd name="connsiteX0" fmla="*/ 1443135 w 2820533"/>
              <a:gd name="connsiteY0" fmla="*/ 298579 h 3742274"/>
              <a:gd name="connsiteX1" fmla="*/ 2808092 w 2820533"/>
              <a:gd name="connsiteY1" fmla="*/ 0 h 3742274"/>
              <a:gd name="connsiteX2" fmla="*/ 2820533 w 2820533"/>
              <a:gd name="connsiteY2" fmla="*/ 2684805 h 3742274"/>
              <a:gd name="connsiteX3" fmla="*/ 0 w 2820533"/>
              <a:gd name="connsiteY3" fmla="*/ 3742274 h 3742274"/>
              <a:gd name="connsiteX4" fmla="*/ 1443135 w 2820533"/>
              <a:gd name="connsiteY4" fmla="*/ 298579 h 3742274"/>
              <a:gd name="connsiteX0" fmla="*/ 24882 w 1402280"/>
              <a:gd name="connsiteY0" fmla="*/ 298579 h 2684805"/>
              <a:gd name="connsiteX1" fmla="*/ 1389839 w 1402280"/>
              <a:gd name="connsiteY1" fmla="*/ 0 h 2684805"/>
              <a:gd name="connsiteX2" fmla="*/ 1402280 w 1402280"/>
              <a:gd name="connsiteY2" fmla="*/ 2684805 h 2684805"/>
              <a:gd name="connsiteX3" fmla="*/ 0 w 1402280"/>
              <a:gd name="connsiteY3" fmla="*/ 2498193 h 2684805"/>
              <a:gd name="connsiteX4" fmla="*/ 24882 w 1402280"/>
              <a:gd name="connsiteY4" fmla="*/ 298579 h 2684805"/>
              <a:gd name="connsiteX0" fmla="*/ 6221 w 1402280"/>
              <a:gd name="connsiteY0" fmla="*/ 298579 h 2684805"/>
              <a:gd name="connsiteX1" fmla="*/ 1389839 w 1402280"/>
              <a:gd name="connsiteY1" fmla="*/ 0 h 2684805"/>
              <a:gd name="connsiteX2" fmla="*/ 1402280 w 1402280"/>
              <a:gd name="connsiteY2" fmla="*/ 2684805 h 2684805"/>
              <a:gd name="connsiteX3" fmla="*/ 0 w 1402280"/>
              <a:gd name="connsiteY3" fmla="*/ 2498193 h 2684805"/>
              <a:gd name="connsiteX4" fmla="*/ 6221 w 1402280"/>
              <a:gd name="connsiteY4" fmla="*/ 298579 h 268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280" h="2684805">
                <a:moveTo>
                  <a:pt x="6221" y="298579"/>
                </a:moveTo>
                <a:lnTo>
                  <a:pt x="1389839" y="0"/>
                </a:lnTo>
                <a:lnTo>
                  <a:pt x="1402280" y="2684805"/>
                </a:lnTo>
                <a:lnTo>
                  <a:pt x="0" y="2498193"/>
                </a:lnTo>
                <a:cubicBezTo>
                  <a:pt x="2074" y="1764988"/>
                  <a:pt x="4147" y="1031784"/>
                  <a:pt x="6221" y="29857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Gráfico 31">
            <a:hlinkClick r:id="rId2" action="ppaction://hlinksldjump"/>
            <a:extLst>
              <a:ext uri="{FF2B5EF4-FFF2-40B4-BE49-F238E27FC236}">
                <a16:creationId xmlns:a16="http://schemas.microsoft.com/office/drawing/2014/main" id="{0840704B-B4DD-4147-BF10-EF3F9C57D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7096" y="2374188"/>
            <a:ext cx="1259788" cy="116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305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BD0A0005-916E-4B2A-9DD9-225495969CEF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4904508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4E91251-9C8E-4C40-8452-434D2624CF57}"/>
              </a:ext>
            </a:extLst>
          </p:cNvPr>
          <p:cNvCxnSpPr/>
          <p:nvPr/>
        </p:nvCxnSpPr>
        <p:spPr>
          <a:xfrm rot="10800000" flipH="1">
            <a:off x="0" y="5120639"/>
            <a:ext cx="5130018" cy="173736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E2636E4-0D99-49D2-8EDA-2A6298392277}"/>
              </a:ext>
            </a:extLst>
          </p:cNvPr>
          <p:cNvCxnSpPr/>
          <p:nvPr/>
        </p:nvCxnSpPr>
        <p:spPr>
          <a:xfrm rot="10800000">
            <a:off x="5130018" y="1420836"/>
            <a:ext cx="0" cy="36998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C978BE-922F-4FA3-A6E4-7D549D2E336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5120639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328490-4EDB-4624-AD42-0A928BBBD3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5120639"/>
            <a:ext cx="5130017" cy="17373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5F3C8AA-88E0-44C4-BB1D-883C2A044B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30018" y="1420836"/>
            <a:ext cx="2" cy="3699803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D20EF15-7514-422F-AF1A-978BEB151D7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0" y="0"/>
            <a:ext cx="5130021" cy="1420836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E83890D-6AC6-4BD7-8420-F3D7D4DCE5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1420836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ángulo isósceles 5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862ADB1-6BF9-499E-B0AB-C528D99E575F}"/>
              </a:ext>
            </a:extLst>
          </p:cNvPr>
          <p:cNvSpPr/>
          <p:nvPr/>
        </p:nvSpPr>
        <p:spPr>
          <a:xfrm rot="5400000">
            <a:off x="11474470" y="3194711"/>
            <a:ext cx="295226" cy="468578"/>
          </a:xfrm>
          <a:prstGeom prst="triangle">
            <a:avLst/>
          </a:prstGeom>
          <a:solidFill>
            <a:schemeClr val="accent6">
              <a:lumMod val="5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EC88FF4-7C55-4A49-B288-476E9BD9E926}"/>
              </a:ext>
            </a:extLst>
          </p:cNvPr>
          <p:cNvCxnSpPr>
            <a:cxnSpLocks/>
          </p:cNvCxnSpPr>
          <p:nvPr/>
        </p:nvCxnSpPr>
        <p:spPr>
          <a:xfrm flipV="1">
            <a:off x="0" y="4904508"/>
            <a:ext cx="5130017" cy="1324496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3">
            <a:extLst>
              <a:ext uri="{FF2B5EF4-FFF2-40B4-BE49-F238E27FC236}">
                <a16:creationId xmlns:a16="http://schemas.microsoft.com/office/drawing/2014/main" id="{B74175DD-01DB-4DEB-B9A6-E2F2EBC9278B}"/>
              </a:ext>
            </a:extLst>
          </p:cNvPr>
          <p:cNvSpPr/>
          <p:nvPr/>
        </p:nvSpPr>
        <p:spPr>
          <a:xfrm>
            <a:off x="10314710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1470CE1-5D6D-487A-B4F1-28FCC1DBB299}"/>
              </a:ext>
            </a:extLst>
          </p:cNvPr>
          <p:cNvSpPr/>
          <p:nvPr/>
        </p:nvSpPr>
        <p:spPr>
          <a:xfrm>
            <a:off x="10314709" y="215348"/>
            <a:ext cx="1925781" cy="151794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9EF7C52C-C2E3-4FE3-AAA8-0738E7B87F3F}"/>
              </a:ext>
            </a:extLst>
          </p:cNvPr>
          <p:cNvCxnSpPr>
            <a:cxnSpLocks/>
          </p:cNvCxnSpPr>
          <p:nvPr/>
        </p:nvCxnSpPr>
        <p:spPr>
          <a:xfrm flipV="1">
            <a:off x="5626662" y="5120640"/>
            <a:ext cx="1718654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65A5B5F-7254-4832-9B0E-559CC7F30629}"/>
              </a:ext>
            </a:extLst>
          </p:cNvPr>
          <p:cNvCxnSpPr>
            <a:cxnSpLocks/>
          </p:cNvCxnSpPr>
          <p:nvPr/>
        </p:nvCxnSpPr>
        <p:spPr>
          <a:xfrm flipV="1">
            <a:off x="10225920" y="5120640"/>
            <a:ext cx="391922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0E8544CE-C2E0-4E93-8333-7739B269799A}"/>
              </a:ext>
            </a:extLst>
          </p:cNvPr>
          <p:cNvCxnSpPr>
            <a:cxnSpLocks/>
          </p:cNvCxnSpPr>
          <p:nvPr/>
        </p:nvCxnSpPr>
        <p:spPr>
          <a:xfrm flipV="1">
            <a:off x="8666964" y="5120640"/>
            <a:ext cx="911570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90587A9F-516A-40A7-935E-B49F68736F19}"/>
              </a:ext>
            </a:extLst>
          </p:cNvPr>
          <p:cNvCxnSpPr>
            <a:cxnSpLocks/>
          </p:cNvCxnSpPr>
          <p:nvPr/>
        </p:nvCxnSpPr>
        <p:spPr>
          <a:xfrm flipV="1">
            <a:off x="3466923" y="5120640"/>
            <a:ext cx="2679299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ECF7008-3C24-4837-976B-486EA8DF4AAF}"/>
              </a:ext>
            </a:extLst>
          </p:cNvPr>
          <p:cNvCxnSpPr>
            <a:cxnSpLocks/>
          </p:cNvCxnSpPr>
          <p:nvPr/>
        </p:nvCxnSpPr>
        <p:spPr>
          <a:xfrm flipV="1">
            <a:off x="7191603" y="5120640"/>
            <a:ext cx="1191742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B3426419-1829-4800-A310-108A66C5B3EC}"/>
              </a:ext>
            </a:extLst>
          </p:cNvPr>
          <p:cNvCxnSpPr>
            <a:cxnSpLocks/>
          </p:cNvCxnSpPr>
          <p:nvPr/>
        </p:nvCxnSpPr>
        <p:spPr>
          <a:xfrm flipV="1">
            <a:off x="11544259" y="5120639"/>
            <a:ext cx="83096" cy="1737361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26BC79BE-97CC-436A-BDE4-062A8CC4B829}"/>
              </a:ext>
            </a:extLst>
          </p:cNvPr>
          <p:cNvCxnSpPr>
            <a:cxnSpLocks/>
          </p:cNvCxnSpPr>
          <p:nvPr/>
        </p:nvCxnSpPr>
        <p:spPr>
          <a:xfrm>
            <a:off x="10946102" y="0"/>
            <a:ext cx="0" cy="21534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hlinkClick r:id="rId2" action="ppaction://hlinksldjump"/>
            <a:extLst>
              <a:ext uri="{FF2B5EF4-FFF2-40B4-BE49-F238E27FC236}">
                <a16:creationId xmlns:a16="http://schemas.microsoft.com/office/drawing/2014/main" id="{46E91C1D-EC38-4333-A8AA-DD1F915F166C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2">
              <a:lumMod val="5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81825A69-9AC0-4EBF-B64E-6EA85E0E00F9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8312252"/>
      </p:ext>
    </p:extLst>
  </p:cSld>
  <p:clrMapOvr>
    <a:masterClrMapping/>
  </p:clrMapOvr>
  <p:transition spd="slow">
    <p:push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19F071E-4689-481D-8C96-50D3BC183B88}"/>
              </a:ext>
            </a:extLst>
          </p:cNvPr>
          <p:cNvSpPr/>
          <p:nvPr/>
        </p:nvSpPr>
        <p:spPr>
          <a:xfrm>
            <a:off x="8856245" y="1505475"/>
            <a:ext cx="1402280" cy="2684805"/>
          </a:xfrm>
          <a:custGeom>
            <a:avLst/>
            <a:gdLst>
              <a:gd name="connsiteX0" fmla="*/ 0 w 1526688"/>
              <a:gd name="connsiteY0" fmla="*/ 0 h 3518340"/>
              <a:gd name="connsiteX1" fmla="*/ 1526688 w 1526688"/>
              <a:gd name="connsiteY1" fmla="*/ 0 h 3518340"/>
              <a:gd name="connsiteX2" fmla="*/ 1526688 w 1526688"/>
              <a:gd name="connsiteY2" fmla="*/ 3518340 h 3518340"/>
              <a:gd name="connsiteX3" fmla="*/ 0 w 1526688"/>
              <a:gd name="connsiteY3" fmla="*/ 3518340 h 3518340"/>
              <a:gd name="connsiteX4" fmla="*/ 0 w 1526688"/>
              <a:gd name="connsiteY4" fmla="*/ 0 h 3518340"/>
              <a:gd name="connsiteX0" fmla="*/ 0 w 2808092"/>
              <a:gd name="connsiteY0" fmla="*/ 223934 h 3742274"/>
              <a:gd name="connsiteX1" fmla="*/ 2808092 w 2808092"/>
              <a:gd name="connsiteY1" fmla="*/ 0 h 3742274"/>
              <a:gd name="connsiteX2" fmla="*/ 1526688 w 2808092"/>
              <a:gd name="connsiteY2" fmla="*/ 3742274 h 3742274"/>
              <a:gd name="connsiteX3" fmla="*/ 0 w 2808092"/>
              <a:gd name="connsiteY3" fmla="*/ 3742274 h 3742274"/>
              <a:gd name="connsiteX4" fmla="*/ 0 w 2808092"/>
              <a:gd name="connsiteY4" fmla="*/ 223934 h 3742274"/>
              <a:gd name="connsiteX0" fmla="*/ 1443135 w 2808092"/>
              <a:gd name="connsiteY0" fmla="*/ 298579 h 3742274"/>
              <a:gd name="connsiteX1" fmla="*/ 2808092 w 2808092"/>
              <a:gd name="connsiteY1" fmla="*/ 0 h 3742274"/>
              <a:gd name="connsiteX2" fmla="*/ 1526688 w 2808092"/>
              <a:gd name="connsiteY2" fmla="*/ 3742274 h 3742274"/>
              <a:gd name="connsiteX3" fmla="*/ 0 w 2808092"/>
              <a:gd name="connsiteY3" fmla="*/ 3742274 h 3742274"/>
              <a:gd name="connsiteX4" fmla="*/ 1443135 w 2808092"/>
              <a:gd name="connsiteY4" fmla="*/ 298579 h 3742274"/>
              <a:gd name="connsiteX0" fmla="*/ 1443135 w 2820533"/>
              <a:gd name="connsiteY0" fmla="*/ 298579 h 3742274"/>
              <a:gd name="connsiteX1" fmla="*/ 2808092 w 2820533"/>
              <a:gd name="connsiteY1" fmla="*/ 0 h 3742274"/>
              <a:gd name="connsiteX2" fmla="*/ 2820533 w 2820533"/>
              <a:gd name="connsiteY2" fmla="*/ 2684805 h 3742274"/>
              <a:gd name="connsiteX3" fmla="*/ 0 w 2820533"/>
              <a:gd name="connsiteY3" fmla="*/ 3742274 h 3742274"/>
              <a:gd name="connsiteX4" fmla="*/ 1443135 w 2820533"/>
              <a:gd name="connsiteY4" fmla="*/ 298579 h 3742274"/>
              <a:gd name="connsiteX0" fmla="*/ 24882 w 1402280"/>
              <a:gd name="connsiteY0" fmla="*/ 298579 h 2684805"/>
              <a:gd name="connsiteX1" fmla="*/ 1389839 w 1402280"/>
              <a:gd name="connsiteY1" fmla="*/ 0 h 2684805"/>
              <a:gd name="connsiteX2" fmla="*/ 1402280 w 1402280"/>
              <a:gd name="connsiteY2" fmla="*/ 2684805 h 2684805"/>
              <a:gd name="connsiteX3" fmla="*/ 0 w 1402280"/>
              <a:gd name="connsiteY3" fmla="*/ 2498193 h 2684805"/>
              <a:gd name="connsiteX4" fmla="*/ 24882 w 1402280"/>
              <a:gd name="connsiteY4" fmla="*/ 298579 h 2684805"/>
              <a:gd name="connsiteX0" fmla="*/ 6221 w 1402280"/>
              <a:gd name="connsiteY0" fmla="*/ 298579 h 2684805"/>
              <a:gd name="connsiteX1" fmla="*/ 1389839 w 1402280"/>
              <a:gd name="connsiteY1" fmla="*/ 0 h 2684805"/>
              <a:gd name="connsiteX2" fmla="*/ 1402280 w 1402280"/>
              <a:gd name="connsiteY2" fmla="*/ 2684805 h 2684805"/>
              <a:gd name="connsiteX3" fmla="*/ 0 w 1402280"/>
              <a:gd name="connsiteY3" fmla="*/ 2498193 h 2684805"/>
              <a:gd name="connsiteX4" fmla="*/ 6221 w 1402280"/>
              <a:gd name="connsiteY4" fmla="*/ 298579 h 2684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2280" h="2684805">
                <a:moveTo>
                  <a:pt x="6221" y="298579"/>
                </a:moveTo>
                <a:lnTo>
                  <a:pt x="1389839" y="0"/>
                </a:lnTo>
                <a:lnTo>
                  <a:pt x="1402280" y="2684805"/>
                </a:lnTo>
                <a:lnTo>
                  <a:pt x="0" y="2498193"/>
                </a:lnTo>
                <a:cubicBezTo>
                  <a:pt x="2074" y="1764988"/>
                  <a:pt x="4147" y="1031784"/>
                  <a:pt x="6221" y="298579"/>
                </a:cubicBezTo>
                <a:close/>
              </a:path>
            </a:pathLst>
          </a:custGeom>
          <a:solidFill>
            <a:schemeClr val="accent6">
              <a:lumMod val="5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F81BA646-0522-4011-AF2E-545E4A0AC4C8}"/>
              </a:ext>
            </a:extLst>
          </p:cNvPr>
          <p:cNvCxnSpPr>
            <a:cxnSpLocks/>
          </p:cNvCxnSpPr>
          <p:nvPr/>
        </p:nvCxnSpPr>
        <p:spPr>
          <a:xfrm>
            <a:off x="0" y="4904508"/>
            <a:ext cx="5332656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133BFB-723F-423C-B179-1B270E49BD15}"/>
              </a:ext>
            </a:extLst>
          </p:cNvPr>
          <p:cNvCxnSpPr>
            <a:cxnSpLocks/>
          </p:cNvCxnSpPr>
          <p:nvPr/>
        </p:nvCxnSpPr>
        <p:spPr>
          <a:xfrm flipH="1">
            <a:off x="0" y="1420835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9FF69F-A7CA-411D-BDEB-8B564DADF423}"/>
              </a:ext>
            </a:extLst>
          </p:cNvPr>
          <p:cNvCxnSpPr>
            <a:cxnSpLocks/>
          </p:cNvCxnSpPr>
          <p:nvPr/>
        </p:nvCxnSpPr>
        <p:spPr>
          <a:xfrm flipH="1">
            <a:off x="7061980" y="0"/>
            <a:ext cx="5130022" cy="1420834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54C770-A978-41AA-830B-0357DA722346}"/>
              </a:ext>
            </a:extLst>
          </p:cNvPr>
          <p:cNvCxnSpPr>
            <a:cxnSpLocks/>
          </p:cNvCxnSpPr>
          <p:nvPr/>
        </p:nvCxnSpPr>
        <p:spPr>
          <a:xfrm flipV="1">
            <a:off x="7061980" y="1420835"/>
            <a:ext cx="2" cy="3699803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B8FA63C-BCF6-4CB9-9A13-258DC9200841}"/>
              </a:ext>
            </a:extLst>
          </p:cNvPr>
          <p:cNvCxnSpPr>
            <a:cxnSpLocks/>
          </p:cNvCxnSpPr>
          <p:nvPr/>
        </p:nvCxnSpPr>
        <p:spPr>
          <a:xfrm flipH="1" flipV="1">
            <a:off x="7061980" y="5120638"/>
            <a:ext cx="5130022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D8EB22F-79FF-4736-B383-ACB179A2192D}"/>
              </a:ext>
            </a:extLst>
          </p:cNvPr>
          <p:cNvCxnSpPr>
            <a:cxnSpLocks/>
          </p:cNvCxnSpPr>
          <p:nvPr/>
        </p:nvCxnSpPr>
        <p:spPr>
          <a:xfrm flipH="1">
            <a:off x="0" y="5120639"/>
            <a:ext cx="7061982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rId3" action="ppaction://hlinksldjump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6200000">
            <a:off x="350596" y="3194711"/>
            <a:ext cx="295226" cy="468578"/>
          </a:xfrm>
          <a:prstGeom prst="triangle">
            <a:avLst/>
          </a:prstGeom>
          <a:noFill/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D6D8C551-2A58-404A-B02B-94536DD5615C}"/>
              </a:ext>
            </a:extLst>
          </p:cNvPr>
          <p:cNvCxnSpPr>
            <a:cxnSpLocks/>
          </p:cNvCxnSpPr>
          <p:nvPr/>
        </p:nvCxnSpPr>
        <p:spPr>
          <a:xfrm>
            <a:off x="7061980" y="4904508"/>
            <a:ext cx="5130020" cy="136328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3">
            <a:extLst>
              <a:ext uri="{FF2B5EF4-FFF2-40B4-BE49-F238E27FC236}">
                <a16:creationId xmlns:a16="http://schemas.microsoft.com/office/drawing/2014/main" id="{A48361D0-2E0A-4BCA-9ECA-B2E55406CCAF}"/>
              </a:ext>
            </a:extLst>
          </p:cNvPr>
          <p:cNvSpPr/>
          <p:nvPr/>
        </p:nvSpPr>
        <p:spPr>
          <a:xfrm flipH="1">
            <a:off x="-66419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34421FD0-629A-4F85-B3C2-E28F585D2B1E}"/>
              </a:ext>
            </a:extLst>
          </p:cNvPr>
          <p:cNvSpPr/>
          <p:nvPr/>
        </p:nvSpPr>
        <p:spPr>
          <a:xfrm flipH="1">
            <a:off x="-66420" y="215348"/>
            <a:ext cx="1925782" cy="151794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04B8964D-3CCF-4A72-A709-5702FFAA28F8}"/>
              </a:ext>
            </a:extLst>
          </p:cNvPr>
          <p:cNvCxnSpPr>
            <a:cxnSpLocks/>
          </p:cNvCxnSpPr>
          <p:nvPr/>
        </p:nvCxnSpPr>
        <p:spPr>
          <a:xfrm flipH="1" flipV="1">
            <a:off x="1597194" y="5120640"/>
            <a:ext cx="447328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E3F2951A-90FB-4E2B-B93C-FB086E9CE301}"/>
              </a:ext>
            </a:extLst>
          </p:cNvPr>
          <p:cNvCxnSpPr>
            <a:cxnSpLocks/>
          </p:cNvCxnSpPr>
          <p:nvPr/>
        </p:nvCxnSpPr>
        <p:spPr>
          <a:xfrm flipH="1" flipV="1">
            <a:off x="3617962" y="5120638"/>
            <a:ext cx="1437626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2AFDC1EA-7645-49CF-8113-74B676A6E887}"/>
              </a:ext>
            </a:extLst>
          </p:cNvPr>
          <p:cNvCxnSpPr>
            <a:cxnSpLocks/>
          </p:cNvCxnSpPr>
          <p:nvPr/>
        </p:nvCxnSpPr>
        <p:spPr>
          <a:xfrm flipH="1" flipV="1">
            <a:off x="5746769" y="5120638"/>
            <a:ext cx="3832638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8E0B69D2-85A8-45B0-8821-6B0500F79A84}"/>
              </a:ext>
            </a:extLst>
          </p:cNvPr>
          <p:cNvCxnSpPr>
            <a:cxnSpLocks/>
          </p:cNvCxnSpPr>
          <p:nvPr/>
        </p:nvCxnSpPr>
        <p:spPr>
          <a:xfrm flipH="1" flipV="1">
            <a:off x="4641475" y="5120638"/>
            <a:ext cx="2447107" cy="1737362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3431EF7-F744-419E-A0E3-77980B97B791}"/>
              </a:ext>
            </a:extLst>
          </p:cNvPr>
          <p:cNvCxnSpPr>
            <a:cxnSpLocks/>
          </p:cNvCxnSpPr>
          <p:nvPr/>
        </p:nvCxnSpPr>
        <p:spPr>
          <a:xfrm flipH="1" flipV="1">
            <a:off x="2676917" y="5120640"/>
            <a:ext cx="768517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9AA3E821-D5A4-4926-A15D-6E97BA85A53F}"/>
              </a:ext>
            </a:extLst>
          </p:cNvPr>
          <p:cNvCxnSpPr>
            <a:cxnSpLocks/>
          </p:cNvCxnSpPr>
          <p:nvPr/>
        </p:nvCxnSpPr>
        <p:spPr>
          <a:xfrm flipH="1" flipV="1">
            <a:off x="626160" y="5120640"/>
            <a:ext cx="183264" cy="173736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áfico 3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2C897A0-DC0F-44D6-938D-D8E9B3F5B3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860" y="2427091"/>
            <a:ext cx="1081049" cy="1001909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F419CE36-5B4F-4146-8377-95D424D26B75}"/>
              </a:ext>
            </a:extLst>
          </p:cNvPr>
          <p:cNvCxnSpPr>
            <a:cxnSpLocks/>
          </p:cNvCxnSpPr>
          <p:nvPr/>
        </p:nvCxnSpPr>
        <p:spPr>
          <a:xfrm>
            <a:off x="1304470" y="0"/>
            <a:ext cx="0" cy="215348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4C97FF6-A35E-47B2-89D7-4D9AB66FDCF9}"/>
              </a:ext>
            </a:extLst>
          </p:cNvPr>
          <p:cNvCxnSpPr>
            <a:cxnSpLocks/>
          </p:cNvCxnSpPr>
          <p:nvPr/>
        </p:nvCxnSpPr>
        <p:spPr>
          <a:xfrm>
            <a:off x="6859344" y="4904508"/>
            <a:ext cx="202636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ángulo 34">
            <a:extLst>
              <a:ext uri="{FF2B5EF4-FFF2-40B4-BE49-F238E27FC236}">
                <a16:creationId xmlns:a16="http://schemas.microsoft.com/office/drawing/2014/main" id="{3C432FB4-2EBA-4742-B734-7085A88AD23D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tx1"/>
          </a:solidFill>
          <a:ln w="3175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4BF18AF9-2D13-48C7-A4C8-E483C6DFB617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02860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328490-4EDB-4624-AD42-0A928BBBD3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5120639"/>
            <a:ext cx="5130017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4095C5F-F039-46BF-8A79-9C7E63718664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E2636E4-0D99-49D2-8EDA-2A6298392277}"/>
              </a:ext>
            </a:extLst>
          </p:cNvPr>
          <p:cNvCxnSpPr/>
          <p:nvPr/>
        </p:nvCxnSpPr>
        <p:spPr>
          <a:xfrm rot="10800000">
            <a:off x="5130018" y="1420836"/>
            <a:ext cx="0" cy="369980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C978BE-922F-4FA3-A6E4-7D549D2E336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5F3C8AA-88E0-44C4-BB1D-883C2A044B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30018" y="1420836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D20EF15-7514-422F-AF1A-978BEB151D7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0" y="0"/>
            <a:ext cx="5130021" cy="142083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E83890D-6AC6-4BD7-8420-F3D7D4DCE5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1420836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ángulo isósceles 50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862ADB1-6BF9-499E-B0AB-C528D99E575F}"/>
              </a:ext>
            </a:extLst>
          </p:cNvPr>
          <p:cNvSpPr/>
          <p:nvPr/>
        </p:nvSpPr>
        <p:spPr>
          <a:xfrm rot="5400000">
            <a:off x="11474470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160F84D-CF16-4CC7-8845-705B9F398AC4}"/>
              </a:ext>
            </a:extLst>
          </p:cNvPr>
          <p:cNvCxnSpPr>
            <a:cxnSpLocks/>
          </p:cNvCxnSpPr>
          <p:nvPr/>
        </p:nvCxnSpPr>
        <p:spPr>
          <a:xfrm flipV="1">
            <a:off x="0" y="4904508"/>
            <a:ext cx="5130017" cy="132449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3">
            <a:extLst>
              <a:ext uri="{FF2B5EF4-FFF2-40B4-BE49-F238E27FC236}">
                <a16:creationId xmlns:a16="http://schemas.microsoft.com/office/drawing/2014/main" id="{5EC79BC4-5EDB-47D8-93ED-F182AAB7EEED}"/>
              </a:ext>
            </a:extLst>
          </p:cNvPr>
          <p:cNvSpPr/>
          <p:nvPr/>
        </p:nvSpPr>
        <p:spPr>
          <a:xfrm>
            <a:off x="10314710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E1F9D4-32CD-458D-B906-5CBFB934D14E}"/>
              </a:ext>
            </a:extLst>
          </p:cNvPr>
          <p:cNvSpPr/>
          <p:nvPr/>
        </p:nvSpPr>
        <p:spPr>
          <a:xfrm>
            <a:off x="10314709" y="215348"/>
            <a:ext cx="1925781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1E222F7-05D9-4DD5-A4AF-00BDCD09CF8F}"/>
              </a:ext>
            </a:extLst>
          </p:cNvPr>
          <p:cNvCxnSpPr>
            <a:cxnSpLocks/>
          </p:cNvCxnSpPr>
          <p:nvPr/>
        </p:nvCxnSpPr>
        <p:spPr>
          <a:xfrm flipV="1">
            <a:off x="5626662" y="5120640"/>
            <a:ext cx="171865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2DD8A50-8AF0-4240-97EC-3DA8442A0DAB}"/>
              </a:ext>
            </a:extLst>
          </p:cNvPr>
          <p:cNvCxnSpPr>
            <a:cxnSpLocks/>
          </p:cNvCxnSpPr>
          <p:nvPr/>
        </p:nvCxnSpPr>
        <p:spPr>
          <a:xfrm flipV="1">
            <a:off x="10225920" y="5120640"/>
            <a:ext cx="39192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798986D-D9F6-47EB-9EB1-926F3199BA68}"/>
              </a:ext>
            </a:extLst>
          </p:cNvPr>
          <p:cNvCxnSpPr>
            <a:cxnSpLocks/>
          </p:cNvCxnSpPr>
          <p:nvPr/>
        </p:nvCxnSpPr>
        <p:spPr>
          <a:xfrm flipV="1">
            <a:off x="8666964" y="5120640"/>
            <a:ext cx="911570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3D77017-FF26-4AA3-A0D2-CA119E584AD0}"/>
              </a:ext>
            </a:extLst>
          </p:cNvPr>
          <p:cNvCxnSpPr>
            <a:cxnSpLocks/>
          </p:cNvCxnSpPr>
          <p:nvPr/>
        </p:nvCxnSpPr>
        <p:spPr>
          <a:xfrm flipV="1">
            <a:off x="3466923" y="5120640"/>
            <a:ext cx="2679299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F55500D-B21C-4873-A4F3-6C452055A4DF}"/>
              </a:ext>
            </a:extLst>
          </p:cNvPr>
          <p:cNvCxnSpPr>
            <a:cxnSpLocks/>
          </p:cNvCxnSpPr>
          <p:nvPr/>
        </p:nvCxnSpPr>
        <p:spPr>
          <a:xfrm flipV="1">
            <a:off x="7191603" y="5120640"/>
            <a:ext cx="119174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7853DB2-D726-4759-BAE1-4C96C61227B7}"/>
              </a:ext>
            </a:extLst>
          </p:cNvPr>
          <p:cNvCxnSpPr>
            <a:cxnSpLocks/>
          </p:cNvCxnSpPr>
          <p:nvPr/>
        </p:nvCxnSpPr>
        <p:spPr>
          <a:xfrm flipV="1">
            <a:off x="11544259" y="5120639"/>
            <a:ext cx="83096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6E91C1D-EC38-4333-A8AA-DD1F915F166C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84B2CA6C-6C57-47F2-9E77-5A53790D031A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E57B9DF-AC19-4913-AAF7-64B102C55859}"/>
              </a:ext>
            </a:extLst>
          </p:cNvPr>
          <p:cNvCxnSpPr>
            <a:cxnSpLocks/>
          </p:cNvCxnSpPr>
          <p:nvPr/>
        </p:nvCxnSpPr>
        <p:spPr>
          <a:xfrm>
            <a:off x="10946102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71B07156-B876-4998-8501-C8E860A86D30}"/>
              </a:ext>
            </a:extLst>
          </p:cNvPr>
          <p:cNvSpPr txBox="1"/>
          <p:nvPr/>
        </p:nvSpPr>
        <p:spPr>
          <a:xfrm>
            <a:off x="232523" y="1850372"/>
            <a:ext cx="48221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Сұраққа жауап бер.</a:t>
            </a:r>
          </a:p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Қазақстанның тарихи қаласы қай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65148"/>
      </p:ext>
    </p:extLst>
  </p:cSld>
  <p:clrMapOvr>
    <a:masterClrMapping/>
  </p:clrMapOvr>
  <p:transition spd="slow">
    <p:push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97FBF0-D2E0-4BA7-924E-E00972AD0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992" y="1689401"/>
            <a:ext cx="3754016" cy="34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79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hlinkClick r:id="rId2" action="ppaction://hlinksldjump"/>
            <a:extLst>
              <a:ext uri="{FF2B5EF4-FFF2-40B4-BE49-F238E27FC236}">
                <a16:creationId xmlns:a16="http://schemas.microsoft.com/office/drawing/2014/main" id="{61734758-6D2A-4E2D-9319-D714B7DFCC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796" y="2033145"/>
            <a:ext cx="3172408" cy="24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35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 dir="u"/>
      </p:transition>
    </mc:Choice>
    <mc:Fallback xmlns="">
      <p:transition>
        <p:wipe dir="u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D449898-836F-4B70-98EA-61C6822163B4}"/>
              </a:ext>
            </a:extLst>
          </p:cNvPr>
          <p:cNvCxnSpPr>
            <a:cxnSpLocks/>
            <a:stCxn id="27" idx="0"/>
          </p:cNvCxnSpPr>
          <p:nvPr/>
        </p:nvCxnSpPr>
        <p:spPr>
          <a:xfrm flipH="1">
            <a:off x="4766553" y="4731522"/>
            <a:ext cx="292195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o 11">
            <a:extLst>
              <a:ext uri="{FF2B5EF4-FFF2-40B4-BE49-F238E27FC236}">
                <a16:creationId xmlns:a16="http://schemas.microsoft.com/office/drawing/2014/main" id="{02F8F4E3-587C-4177-A3C5-DEDF888EA49C}"/>
              </a:ext>
            </a:extLst>
          </p:cNvPr>
          <p:cNvSpPr/>
          <p:nvPr/>
        </p:nvSpPr>
        <p:spPr>
          <a:xfrm>
            <a:off x="-4763385" y="0"/>
            <a:ext cx="9529938" cy="389056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D33572C5-43AD-4E4F-B259-ED650027A043}"/>
              </a:ext>
            </a:extLst>
          </p:cNvPr>
          <p:cNvSpPr/>
          <p:nvPr/>
        </p:nvSpPr>
        <p:spPr>
          <a:xfrm rot="5400000">
            <a:off x="5336245" y="-4920663"/>
            <a:ext cx="3890568" cy="9820939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E9D6F707-E089-46BC-AA32-81C937BA34E2}"/>
              </a:ext>
            </a:extLst>
          </p:cNvPr>
          <p:cNvSpPr/>
          <p:nvPr/>
        </p:nvSpPr>
        <p:spPr>
          <a:xfrm rot="5400000">
            <a:off x="-2089203" y="12439"/>
            <a:ext cx="3890568" cy="9820939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C7AD7D4A-305A-4C3F-826B-97E7F31235DA}"/>
              </a:ext>
            </a:extLst>
          </p:cNvPr>
          <p:cNvSpPr/>
          <p:nvPr/>
        </p:nvSpPr>
        <p:spPr>
          <a:xfrm>
            <a:off x="2660479" y="4922908"/>
            <a:ext cx="9529938" cy="389056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Triángulo isósceles 1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47130F3-0C26-44C4-BC67-D6A69A00AF5F}"/>
              </a:ext>
            </a:extLst>
          </p:cNvPr>
          <p:cNvSpPr/>
          <p:nvPr/>
        </p:nvSpPr>
        <p:spPr>
          <a:xfrm rot="16200000">
            <a:off x="350596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0D20BEB-4397-41D9-A80A-4C340E6C8BF9}"/>
              </a:ext>
            </a:extLst>
          </p:cNvPr>
          <p:cNvCxnSpPr>
            <a:cxnSpLocks/>
          </p:cNvCxnSpPr>
          <p:nvPr/>
        </p:nvCxnSpPr>
        <p:spPr>
          <a:xfrm flipH="1">
            <a:off x="4766551" y="1935091"/>
            <a:ext cx="2514978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47E8351-9503-4F3E-9FC3-8508BE21FC0C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766551" y="1945285"/>
            <a:ext cx="0" cy="297762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9FE5DE2-200B-4C83-95CA-F14168BA917D}"/>
              </a:ext>
            </a:extLst>
          </p:cNvPr>
          <p:cNvCxnSpPr>
            <a:cxnSpLocks/>
          </p:cNvCxnSpPr>
          <p:nvPr/>
        </p:nvCxnSpPr>
        <p:spPr>
          <a:xfrm flipH="1">
            <a:off x="4766551" y="4922908"/>
            <a:ext cx="265889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AB7B8B43-A246-4F8C-9A37-03A62B689BFB}"/>
              </a:ext>
            </a:extLst>
          </p:cNvPr>
          <p:cNvSpPr/>
          <p:nvPr/>
        </p:nvSpPr>
        <p:spPr>
          <a:xfrm>
            <a:off x="2660478" y="4731522"/>
            <a:ext cx="10056051" cy="3859547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4B6594B5-40B7-4FA8-BE86-7DF3FE15EEF1}"/>
              </a:ext>
            </a:extLst>
          </p:cNvPr>
          <p:cNvSpPr/>
          <p:nvPr/>
        </p:nvSpPr>
        <p:spPr>
          <a:xfrm rot="5400000">
            <a:off x="-1624732" y="-91524"/>
            <a:ext cx="3148594" cy="963396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3">
            <a:extLst>
              <a:ext uri="{FF2B5EF4-FFF2-40B4-BE49-F238E27FC236}">
                <a16:creationId xmlns:a16="http://schemas.microsoft.com/office/drawing/2014/main" id="{9C437F87-97C7-47CC-AD6F-987C7DC0C516}"/>
              </a:ext>
            </a:extLst>
          </p:cNvPr>
          <p:cNvSpPr/>
          <p:nvPr/>
        </p:nvSpPr>
        <p:spPr>
          <a:xfrm flipV="1">
            <a:off x="5586667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  <a:gd name="connsiteX0" fmla="*/ 470702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470702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470702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470702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C30FEED-EB84-4CC6-96CD-271D12B3EE19}"/>
              </a:ext>
            </a:extLst>
          </p:cNvPr>
          <p:cNvSpPr/>
          <p:nvPr/>
        </p:nvSpPr>
        <p:spPr>
          <a:xfrm>
            <a:off x="5586667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DC201B8-77D1-4C77-96E3-367BFF3A78A7}"/>
              </a:ext>
            </a:extLst>
          </p:cNvPr>
          <p:cNvCxnSpPr>
            <a:cxnSpLocks/>
          </p:cNvCxnSpPr>
          <p:nvPr/>
        </p:nvCxnSpPr>
        <p:spPr>
          <a:xfrm>
            <a:off x="6582700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FAD18CF-C624-4F1B-9200-0C407C2A3C31}"/>
              </a:ext>
            </a:extLst>
          </p:cNvPr>
          <p:cNvCxnSpPr>
            <a:cxnSpLocks/>
          </p:cNvCxnSpPr>
          <p:nvPr/>
        </p:nvCxnSpPr>
        <p:spPr>
          <a:xfrm>
            <a:off x="9250696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extLst>
              <a:ext uri="{FF2B5EF4-FFF2-40B4-BE49-F238E27FC236}">
                <a16:creationId xmlns:a16="http://schemas.microsoft.com/office/drawing/2014/main" id="{4300DE6E-6F93-4025-BCBA-ABA30B5C4BC8}"/>
              </a:ext>
            </a:extLst>
          </p:cNvPr>
          <p:cNvSpPr/>
          <p:nvPr/>
        </p:nvSpPr>
        <p:spPr>
          <a:xfrm>
            <a:off x="5587630" y="2579772"/>
            <a:ext cx="1016740" cy="2343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FA67BC5-0671-4B91-88E8-3190EA6D1B91}"/>
              </a:ext>
            </a:extLst>
          </p:cNvPr>
          <p:cNvSpPr/>
          <p:nvPr/>
        </p:nvSpPr>
        <p:spPr>
          <a:xfrm>
            <a:off x="5681065" y="3733626"/>
            <a:ext cx="102367" cy="1023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7CA561-CFCC-413D-9FA1-2ED2EDD8387B}"/>
              </a:ext>
            </a:extLst>
          </p:cNvPr>
          <p:cNvSpPr txBox="1"/>
          <p:nvPr/>
        </p:nvSpPr>
        <p:spPr>
          <a:xfrm>
            <a:off x="6718002" y="2599422"/>
            <a:ext cx="54473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Сұраққа жауап бер.</a:t>
            </a:r>
          </a:p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Қазақстанның көлемі үлкен қай қала?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507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6FA09FE0-C626-496D-ACAF-1360035B07F1}"/>
              </a:ext>
            </a:extLst>
          </p:cNvPr>
          <p:cNvCxnSpPr>
            <a:cxnSpLocks/>
          </p:cNvCxnSpPr>
          <p:nvPr/>
        </p:nvCxnSpPr>
        <p:spPr>
          <a:xfrm flipH="1">
            <a:off x="0" y="6299757"/>
            <a:ext cx="1219200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ángulo 33">
            <a:extLst>
              <a:ext uri="{FF2B5EF4-FFF2-40B4-BE49-F238E27FC236}">
                <a16:creationId xmlns:a16="http://schemas.microsoft.com/office/drawing/2014/main" id="{4955A55B-7EB7-4476-ACF8-D50BC640AA6E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7D2F77E-AA10-4180-A4FE-9E9DFDA8C6FB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1E5A8AE-B576-49EC-964A-43C8B0EA4AD2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03D29489-A9A2-4D5F-8216-20AC3A974991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upo 19">
            <a:extLst>
              <a:ext uri="{FF2B5EF4-FFF2-40B4-BE49-F238E27FC236}">
                <a16:creationId xmlns:a16="http://schemas.microsoft.com/office/drawing/2014/main" id="{C979440F-260B-42F6-8F60-E9535CAFE3E9}"/>
              </a:ext>
            </a:extLst>
          </p:cNvPr>
          <p:cNvGrpSpPr/>
          <p:nvPr/>
        </p:nvGrpSpPr>
        <p:grpSpPr>
          <a:xfrm>
            <a:off x="3211937" y="4416867"/>
            <a:ext cx="5808185" cy="3751381"/>
            <a:chOff x="3211937" y="4416867"/>
            <a:chExt cx="5808185" cy="3751381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888545E7-7249-40A4-A51C-07109BF3F7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3168" y="4710166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9492546D-D2FA-4B19-8486-8E15489AECE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2856" y="4793253"/>
              <a:ext cx="0" cy="228865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ector recto 22">
              <a:extLst>
                <a:ext uri="{FF2B5EF4-FFF2-40B4-BE49-F238E27FC236}">
                  <a16:creationId xmlns:a16="http://schemas.microsoft.com/office/drawing/2014/main" id="{17A8DEA3-5142-41C5-95DF-F294D45F105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9783" y="4710166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ector recto 23">
              <a:extLst>
                <a:ext uri="{FF2B5EF4-FFF2-40B4-BE49-F238E27FC236}">
                  <a16:creationId xmlns:a16="http://schemas.microsoft.com/office/drawing/2014/main" id="{3EC4009E-5D08-493E-8FEB-A41EC63668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557" y="4793254"/>
              <a:ext cx="0" cy="2507441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ector recto 24">
              <a:extLst>
                <a:ext uri="{FF2B5EF4-FFF2-40B4-BE49-F238E27FC236}">
                  <a16:creationId xmlns:a16="http://schemas.microsoft.com/office/drawing/2014/main" id="{80C46571-4728-436B-A4FD-08045661BC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9378" y="5296320"/>
              <a:ext cx="0" cy="2871928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recto 25">
              <a:extLst>
                <a:ext uri="{FF2B5EF4-FFF2-40B4-BE49-F238E27FC236}">
                  <a16:creationId xmlns:a16="http://schemas.microsoft.com/office/drawing/2014/main" id="{16407B13-3C3F-4791-9982-D2705AF994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7409" y="5379407"/>
              <a:ext cx="0" cy="240588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cto 26">
              <a:extLst>
                <a:ext uri="{FF2B5EF4-FFF2-40B4-BE49-F238E27FC236}">
                  <a16:creationId xmlns:a16="http://schemas.microsoft.com/office/drawing/2014/main" id="{795CAF25-3FBD-47A2-8A70-7FA499D40F9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5476" y="5296320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cto 27">
              <a:extLst>
                <a:ext uri="{FF2B5EF4-FFF2-40B4-BE49-F238E27FC236}">
                  <a16:creationId xmlns:a16="http://schemas.microsoft.com/office/drawing/2014/main" id="{21059019-6515-4D77-9322-8394D4C167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4250" y="5379407"/>
              <a:ext cx="0" cy="228865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4A280155-AF58-441D-951E-15830797974C}"/>
                </a:ext>
              </a:extLst>
            </p:cNvPr>
            <p:cNvSpPr/>
            <p:nvPr/>
          </p:nvSpPr>
          <p:spPr>
            <a:xfrm>
              <a:off x="3211937" y="5445028"/>
              <a:ext cx="5808152" cy="15664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0" name="Rectángulo 33">
              <a:extLst>
                <a:ext uri="{FF2B5EF4-FFF2-40B4-BE49-F238E27FC236}">
                  <a16:creationId xmlns:a16="http://schemas.microsoft.com/office/drawing/2014/main" id="{9789AA0F-14BB-4F97-9E6F-5720BD46FFDE}"/>
                </a:ext>
              </a:extLst>
            </p:cNvPr>
            <p:cNvSpPr/>
            <p:nvPr/>
          </p:nvSpPr>
          <p:spPr>
            <a:xfrm>
              <a:off x="3211971" y="4416867"/>
              <a:ext cx="5808151" cy="1028162"/>
            </a:xfrm>
            <a:custGeom>
              <a:avLst/>
              <a:gdLst>
                <a:gd name="connsiteX0" fmla="*/ 0 w 8488410"/>
                <a:gd name="connsiteY0" fmla="*/ 0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0 w 8488410"/>
                <a:gd name="connsiteY4" fmla="*/ 0 h 855548"/>
                <a:gd name="connsiteX0" fmla="*/ 2286000 w 8488410"/>
                <a:gd name="connsiteY0" fmla="*/ 7034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2286000 w 8488410"/>
                <a:gd name="connsiteY4" fmla="*/ 7034 h 855548"/>
                <a:gd name="connsiteX0" fmla="*/ 2286000 w 8488410"/>
                <a:gd name="connsiteY0" fmla="*/ 0 h 848514"/>
                <a:gd name="connsiteX1" fmla="*/ 6174275 w 8488410"/>
                <a:gd name="connsiteY1" fmla="*/ 14068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2286000 w 8488410"/>
                <a:gd name="connsiteY0" fmla="*/ 0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1792573 w 8488410"/>
                <a:gd name="connsiteY0" fmla="*/ 21101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1792573 w 8488410"/>
                <a:gd name="connsiteY4" fmla="*/ 21101 h 848514"/>
                <a:gd name="connsiteX0" fmla="*/ 1792573 w 8488410"/>
                <a:gd name="connsiteY0" fmla="*/ 28134 h 855547"/>
                <a:gd name="connsiteX1" fmla="*/ 6787813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8410" h="855547">
                  <a:moveTo>
                    <a:pt x="1792573" y="28134"/>
                  </a:moveTo>
                  <a:lnTo>
                    <a:pt x="6787813" y="0"/>
                  </a:lnTo>
                  <a:lnTo>
                    <a:pt x="8488410" y="855547"/>
                  </a:lnTo>
                  <a:lnTo>
                    <a:pt x="0" y="855547"/>
                  </a:lnTo>
                  <a:lnTo>
                    <a:pt x="1792573" y="28134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1" name="Elipse 30">
            <a:extLst>
              <a:ext uri="{FF2B5EF4-FFF2-40B4-BE49-F238E27FC236}">
                <a16:creationId xmlns:a16="http://schemas.microsoft.com/office/drawing/2014/main" id="{3AD9AE7E-A38A-4DB2-A8A9-9EAA29A5A980}"/>
              </a:ext>
            </a:extLst>
          </p:cNvPr>
          <p:cNvSpPr/>
          <p:nvPr/>
        </p:nvSpPr>
        <p:spPr>
          <a:xfrm>
            <a:off x="6525143" y="4432570"/>
            <a:ext cx="1498509" cy="6841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258DB504-C0A6-41CB-A101-0C2801FDEA9C}"/>
              </a:ext>
            </a:extLst>
          </p:cNvPr>
          <p:cNvSpPr/>
          <p:nvPr/>
        </p:nvSpPr>
        <p:spPr>
          <a:xfrm>
            <a:off x="6754751" y="4458466"/>
            <a:ext cx="1000328" cy="4566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22">
            <a:extLst>
              <a:ext uri="{FF2B5EF4-FFF2-40B4-BE49-F238E27FC236}">
                <a16:creationId xmlns:a16="http://schemas.microsoft.com/office/drawing/2014/main" id="{0540A993-C9F8-4127-8CDE-EF2DB4673D47}"/>
              </a:ext>
            </a:extLst>
          </p:cNvPr>
          <p:cNvSpPr/>
          <p:nvPr/>
        </p:nvSpPr>
        <p:spPr>
          <a:xfrm rot="11234311">
            <a:off x="7357116" y="3195443"/>
            <a:ext cx="928453" cy="124973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23732 w 477686"/>
              <a:gd name="connsiteY0" fmla="*/ 0 h 2558200"/>
              <a:gd name="connsiteX1" fmla="*/ 477685 w 477686"/>
              <a:gd name="connsiteY1" fmla="*/ 339365 h 2558200"/>
              <a:gd name="connsiteX2" fmla="*/ 477686 w 477686"/>
              <a:gd name="connsiteY2" fmla="*/ 2558200 h 2558200"/>
              <a:gd name="connsiteX3" fmla="*/ 23732 w 477686"/>
              <a:gd name="connsiteY3" fmla="*/ 2181128 h 2558200"/>
              <a:gd name="connsiteX4" fmla="*/ 23732 w 477686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4839 w 488793"/>
              <a:gd name="connsiteY0" fmla="*/ 0 h 2558200"/>
              <a:gd name="connsiteX1" fmla="*/ 488792 w 488793"/>
              <a:gd name="connsiteY1" fmla="*/ 339365 h 2558200"/>
              <a:gd name="connsiteX2" fmla="*/ 488793 w 488793"/>
              <a:gd name="connsiteY2" fmla="*/ 2558200 h 2558200"/>
              <a:gd name="connsiteX3" fmla="*/ 34839 w 488793"/>
              <a:gd name="connsiteY3" fmla="*/ 2181128 h 2558200"/>
              <a:gd name="connsiteX4" fmla="*/ 34839 w 488793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90528"/>
              <a:gd name="connsiteX1" fmla="*/ 479575 w 479576"/>
              <a:gd name="connsiteY1" fmla="*/ 339365 h 2590528"/>
              <a:gd name="connsiteX2" fmla="*/ 479576 w 479576"/>
              <a:gd name="connsiteY2" fmla="*/ 2558200 h 2590528"/>
              <a:gd name="connsiteX3" fmla="*/ 39108 w 479576"/>
              <a:gd name="connsiteY3" fmla="*/ 2139981 h 2590528"/>
              <a:gd name="connsiteX4" fmla="*/ 25622 w 479576"/>
              <a:gd name="connsiteY4" fmla="*/ 0 h 2590528"/>
              <a:gd name="connsiteX0" fmla="*/ 25622 w 479576"/>
              <a:gd name="connsiteY0" fmla="*/ 0 h 2571644"/>
              <a:gd name="connsiteX1" fmla="*/ 479575 w 479576"/>
              <a:gd name="connsiteY1" fmla="*/ 339365 h 2571644"/>
              <a:gd name="connsiteX2" fmla="*/ 479576 w 479576"/>
              <a:gd name="connsiteY2" fmla="*/ 2558200 h 2571644"/>
              <a:gd name="connsiteX3" fmla="*/ 39108 w 479576"/>
              <a:gd name="connsiteY3" fmla="*/ 2139981 h 2571644"/>
              <a:gd name="connsiteX4" fmla="*/ 25622 w 479576"/>
              <a:gd name="connsiteY4" fmla="*/ 0 h 2571644"/>
              <a:gd name="connsiteX0" fmla="*/ 27657 w 481611"/>
              <a:gd name="connsiteY0" fmla="*/ 0 h 2571644"/>
              <a:gd name="connsiteX1" fmla="*/ 481610 w 481611"/>
              <a:gd name="connsiteY1" fmla="*/ 339365 h 2571644"/>
              <a:gd name="connsiteX2" fmla="*/ 481611 w 481611"/>
              <a:gd name="connsiteY2" fmla="*/ 2558200 h 2571644"/>
              <a:gd name="connsiteX3" fmla="*/ 41143 w 481611"/>
              <a:gd name="connsiteY3" fmla="*/ 2139981 h 2571644"/>
              <a:gd name="connsiteX4" fmla="*/ 27657 w 481611"/>
              <a:gd name="connsiteY4" fmla="*/ 0 h 2571644"/>
              <a:gd name="connsiteX0" fmla="*/ 27657 w 481611"/>
              <a:gd name="connsiteY0" fmla="*/ 0 h 2570799"/>
              <a:gd name="connsiteX1" fmla="*/ 481610 w 481611"/>
              <a:gd name="connsiteY1" fmla="*/ 339365 h 2570799"/>
              <a:gd name="connsiteX2" fmla="*/ 481611 w 481611"/>
              <a:gd name="connsiteY2" fmla="*/ 2558200 h 2570799"/>
              <a:gd name="connsiteX3" fmla="*/ 41143 w 481611"/>
              <a:gd name="connsiteY3" fmla="*/ 2139981 h 2570799"/>
              <a:gd name="connsiteX4" fmla="*/ 27657 w 481611"/>
              <a:gd name="connsiteY4" fmla="*/ 0 h 2570799"/>
              <a:gd name="connsiteX0" fmla="*/ 27657 w 481611"/>
              <a:gd name="connsiteY0" fmla="*/ 0 h 2569690"/>
              <a:gd name="connsiteX1" fmla="*/ 481610 w 481611"/>
              <a:gd name="connsiteY1" fmla="*/ 339365 h 2569690"/>
              <a:gd name="connsiteX2" fmla="*/ 481611 w 481611"/>
              <a:gd name="connsiteY2" fmla="*/ 2558200 h 2569690"/>
              <a:gd name="connsiteX3" fmla="*/ 41143 w 481611"/>
              <a:gd name="connsiteY3" fmla="*/ 2139981 h 2569690"/>
              <a:gd name="connsiteX4" fmla="*/ 27657 w 481611"/>
              <a:gd name="connsiteY4" fmla="*/ 0 h 2569690"/>
              <a:gd name="connsiteX0" fmla="*/ 27657 w 481611"/>
              <a:gd name="connsiteY0" fmla="*/ 0 h 2575795"/>
              <a:gd name="connsiteX1" fmla="*/ 481610 w 481611"/>
              <a:gd name="connsiteY1" fmla="*/ 339365 h 2575795"/>
              <a:gd name="connsiteX2" fmla="*/ 481611 w 481611"/>
              <a:gd name="connsiteY2" fmla="*/ 2558200 h 2575795"/>
              <a:gd name="connsiteX3" fmla="*/ 41143 w 481611"/>
              <a:gd name="connsiteY3" fmla="*/ 2139981 h 2575795"/>
              <a:gd name="connsiteX4" fmla="*/ 27657 w 481611"/>
              <a:gd name="connsiteY4" fmla="*/ 0 h 2575795"/>
              <a:gd name="connsiteX0" fmla="*/ 27657 w 481611"/>
              <a:gd name="connsiteY0" fmla="*/ 0 h 2567559"/>
              <a:gd name="connsiteX1" fmla="*/ 481610 w 481611"/>
              <a:gd name="connsiteY1" fmla="*/ 339365 h 2567559"/>
              <a:gd name="connsiteX2" fmla="*/ 481611 w 481611"/>
              <a:gd name="connsiteY2" fmla="*/ 2558200 h 2567559"/>
              <a:gd name="connsiteX3" fmla="*/ 41143 w 481611"/>
              <a:gd name="connsiteY3" fmla="*/ 2139981 h 2567559"/>
              <a:gd name="connsiteX4" fmla="*/ 27657 w 481611"/>
              <a:gd name="connsiteY4" fmla="*/ 0 h 2567559"/>
              <a:gd name="connsiteX0" fmla="*/ 29296 w 483250"/>
              <a:gd name="connsiteY0" fmla="*/ 0 h 2564648"/>
              <a:gd name="connsiteX1" fmla="*/ 483249 w 483250"/>
              <a:gd name="connsiteY1" fmla="*/ 339365 h 2564648"/>
              <a:gd name="connsiteX2" fmla="*/ 483250 w 483250"/>
              <a:gd name="connsiteY2" fmla="*/ 2558200 h 2564648"/>
              <a:gd name="connsiteX3" fmla="*/ 38936 w 483250"/>
              <a:gd name="connsiteY3" fmla="*/ 2008886 h 2564648"/>
              <a:gd name="connsiteX4" fmla="*/ 29296 w 483250"/>
              <a:gd name="connsiteY4" fmla="*/ 0 h 2564648"/>
              <a:gd name="connsiteX0" fmla="*/ 29296 w 483250"/>
              <a:gd name="connsiteY0" fmla="*/ 0 h 2569258"/>
              <a:gd name="connsiteX1" fmla="*/ 483249 w 483250"/>
              <a:gd name="connsiteY1" fmla="*/ 339365 h 2569258"/>
              <a:gd name="connsiteX2" fmla="*/ 483250 w 483250"/>
              <a:gd name="connsiteY2" fmla="*/ 2558200 h 2569258"/>
              <a:gd name="connsiteX3" fmla="*/ 38936 w 483250"/>
              <a:gd name="connsiteY3" fmla="*/ 2008886 h 2569258"/>
              <a:gd name="connsiteX4" fmla="*/ 29296 w 483250"/>
              <a:gd name="connsiteY4" fmla="*/ 0 h 2569258"/>
              <a:gd name="connsiteX0" fmla="*/ 29296 w 483250"/>
              <a:gd name="connsiteY0" fmla="*/ 0 h 2568126"/>
              <a:gd name="connsiteX1" fmla="*/ 483249 w 483250"/>
              <a:gd name="connsiteY1" fmla="*/ 339365 h 2568126"/>
              <a:gd name="connsiteX2" fmla="*/ 483250 w 483250"/>
              <a:gd name="connsiteY2" fmla="*/ 2558200 h 2568126"/>
              <a:gd name="connsiteX3" fmla="*/ 38936 w 483250"/>
              <a:gd name="connsiteY3" fmla="*/ 2008886 h 2568126"/>
              <a:gd name="connsiteX4" fmla="*/ 29296 w 483250"/>
              <a:gd name="connsiteY4" fmla="*/ 0 h 2568126"/>
              <a:gd name="connsiteX0" fmla="*/ 25559 w 479513"/>
              <a:gd name="connsiteY0" fmla="*/ 0 h 2569660"/>
              <a:gd name="connsiteX1" fmla="*/ 479512 w 479513"/>
              <a:gd name="connsiteY1" fmla="*/ 339365 h 2569660"/>
              <a:gd name="connsiteX2" fmla="*/ 479513 w 479513"/>
              <a:gd name="connsiteY2" fmla="*/ 2558200 h 2569660"/>
              <a:gd name="connsiteX3" fmla="*/ 44430 w 479513"/>
              <a:gd name="connsiteY3" fmla="*/ 2047442 h 2569660"/>
              <a:gd name="connsiteX4" fmla="*/ 25559 w 479513"/>
              <a:gd name="connsiteY4" fmla="*/ 0 h 2569660"/>
              <a:gd name="connsiteX0" fmla="*/ 25559 w 479513"/>
              <a:gd name="connsiteY0" fmla="*/ 0 h 2583858"/>
              <a:gd name="connsiteX1" fmla="*/ 479512 w 479513"/>
              <a:gd name="connsiteY1" fmla="*/ 339365 h 2583858"/>
              <a:gd name="connsiteX2" fmla="*/ 479513 w 479513"/>
              <a:gd name="connsiteY2" fmla="*/ 2558200 h 2583858"/>
              <a:gd name="connsiteX3" fmla="*/ 44430 w 479513"/>
              <a:gd name="connsiteY3" fmla="*/ 2047442 h 2583858"/>
              <a:gd name="connsiteX4" fmla="*/ 25559 w 479513"/>
              <a:gd name="connsiteY4" fmla="*/ 0 h 2583858"/>
              <a:gd name="connsiteX0" fmla="*/ 25559 w 479513"/>
              <a:gd name="connsiteY0" fmla="*/ 0 h 2575842"/>
              <a:gd name="connsiteX1" fmla="*/ 479512 w 479513"/>
              <a:gd name="connsiteY1" fmla="*/ 339365 h 2575842"/>
              <a:gd name="connsiteX2" fmla="*/ 479513 w 479513"/>
              <a:gd name="connsiteY2" fmla="*/ 2558200 h 2575842"/>
              <a:gd name="connsiteX3" fmla="*/ 44430 w 479513"/>
              <a:gd name="connsiteY3" fmla="*/ 2047442 h 2575842"/>
              <a:gd name="connsiteX4" fmla="*/ 25559 w 479513"/>
              <a:gd name="connsiteY4" fmla="*/ 0 h 2575842"/>
              <a:gd name="connsiteX0" fmla="*/ 21346 w 475300"/>
              <a:gd name="connsiteY0" fmla="*/ 0 h 2575842"/>
              <a:gd name="connsiteX1" fmla="*/ 475299 w 475300"/>
              <a:gd name="connsiteY1" fmla="*/ 339365 h 2575842"/>
              <a:gd name="connsiteX2" fmla="*/ 475300 w 475300"/>
              <a:gd name="connsiteY2" fmla="*/ 2558200 h 2575842"/>
              <a:gd name="connsiteX3" fmla="*/ 40217 w 475300"/>
              <a:gd name="connsiteY3" fmla="*/ 2047442 h 2575842"/>
              <a:gd name="connsiteX4" fmla="*/ 21346 w 475300"/>
              <a:gd name="connsiteY4" fmla="*/ 0 h 2575842"/>
              <a:gd name="connsiteX0" fmla="*/ 19211 w 473165"/>
              <a:gd name="connsiteY0" fmla="*/ 0 h 2575842"/>
              <a:gd name="connsiteX1" fmla="*/ 473164 w 473165"/>
              <a:gd name="connsiteY1" fmla="*/ 339365 h 2575842"/>
              <a:gd name="connsiteX2" fmla="*/ 473165 w 473165"/>
              <a:gd name="connsiteY2" fmla="*/ 2558200 h 2575842"/>
              <a:gd name="connsiteX3" fmla="*/ 38082 w 473165"/>
              <a:gd name="connsiteY3" fmla="*/ 2047442 h 2575842"/>
              <a:gd name="connsiteX4" fmla="*/ 19211 w 473165"/>
              <a:gd name="connsiteY4" fmla="*/ 0 h 2575842"/>
              <a:gd name="connsiteX0" fmla="*/ 20420 w 474374"/>
              <a:gd name="connsiteY0" fmla="*/ 0 h 2575842"/>
              <a:gd name="connsiteX1" fmla="*/ 474373 w 474374"/>
              <a:gd name="connsiteY1" fmla="*/ 339365 h 2575842"/>
              <a:gd name="connsiteX2" fmla="*/ 474374 w 474374"/>
              <a:gd name="connsiteY2" fmla="*/ 2558200 h 2575842"/>
              <a:gd name="connsiteX3" fmla="*/ 39291 w 474374"/>
              <a:gd name="connsiteY3" fmla="*/ 2047442 h 2575842"/>
              <a:gd name="connsiteX4" fmla="*/ 20420 w 474374"/>
              <a:gd name="connsiteY4" fmla="*/ 0 h 2575842"/>
              <a:gd name="connsiteX0" fmla="*/ 27453 w 481407"/>
              <a:gd name="connsiteY0" fmla="*/ 0 h 2575842"/>
              <a:gd name="connsiteX1" fmla="*/ 481406 w 481407"/>
              <a:gd name="connsiteY1" fmla="*/ 339365 h 2575842"/>
              <a:gd name="connsiteX2" fmla="*/ 481407 w 481407"/>
              <a:gd name="connsiteY2" fmla="*/ 2558200 h 2575842"/>
              <a:gd name="connsiteX3" fmla="*/ 46324 w 481407"/>
              <a:gd name="connsiteY3" fmla="*/ 2047442 h 2575842"/>
              <a:gd name="connsiteX4" fmla="*/ 27453 w 481407"/>
              <a:gd name="connsiteY4" fmla="*/ 0 h 2575842"/>
              <a:gd name="connsiteX0" fmla="*/ 63869 w 458114"/>
              <a:gd name="connsiteY0" fmla="*/ -1 h 2738722"/>
              <a:gd name="connsiteX1" fmla="*/ 458113 w 458114"/>
              <a:gd name="connsiteY1" fmla="*/ 502245 h 2738722"/>
              <a:gd name="connsiteX2" fmla="*/ 458114 w 458114"/>
              <a:gd name="connsiteY2" fmla="*/ 2721080 h 2738722"/>
              <a:gd name="connsiteX3" fmla="*/ 23031 w 458114"/>
              <a:gd name="connsiteY3" fmla="*/ 2210322 h 2738722"/>
              <a:gd name="connsiteX4" fmla="*/ 63869 w 458114"/>
              <a:gd name="connsiteY4" fmla="*/ -1 h 2738722"/>
              <a:gd name="connsiteX0" fmla="*/ 77744 w 471989"/>
              <a:gd name="connsiteY0" fmla="*/ 1 h 2738724"/>
              <a:gd name="connsiteX1" fmla="*/ 471988 w 471989"/>
              <a:gd name="connsiteY1" fmla="*/ 502247 h 2738724"/>
              <a:gd name="connsiteX2" fmla="*/ 471989 w 471989"/>
              <a:gd name="connsiteY2" fmla="*/ 2721082 h 2738724"/>
              <a:gd name="connsiteX3" fmla="*/ 36906 w 471989"/>
              <a:gd name="connsiteY3" fmla="*/ 2210324 h 2738724"/>
              <a:gd name="connsiteX4" fmla="*/ 77744 w 471989"/>
              <a:gd name="connsiteY4" fmla="*/ 1 h 2738724"/>
              <a:gd name="connsiteX0" fmla="*/ 93115 w 463925"/>
              <a:gd name="connsiteY0" fmla="*/ 0 h 2903128"/>
              <a:gd name="connsiteX1" fmla="*/ 463924 w 463925"/>
              <a:gd name="connsiteY1" fmla="*/ 666651 h 2903128"/>
              <a:gd name="connsiteX2" fmla="*/ 463925 w 463925"/>
              <a:gd name="connsiteY2" fmla="*/ 2885486 h 2903128"/>
              <a:gd name="connsiteX3" fmla="*/ 28842 w 463925"/>
              <a:gd name="connsiteY3" fmla="*/ 2374728 h 2903128"/>
              <a:gd name="connsiteX4" fmla="*/ 93115 w 463925"/>
              <a:gd name="connsiteY4" fmla="*/ 0 h 2903128"/>
              <a:gd name="connsiteX0" fmla="*/ 104292 w 475102"/>
              <a:gd name="connsiteY0" fmla="*/ 0 h 2903128"/>
              <a:gd name="connsiteX1" fmla="*/ 475101 w 475102"/>
              <a:gd name="connsiteY1" fmla="*/ 666651 h 2903128"/>
              <a:gd name="connsiteX2" fmla="*/ 475102 w 475102"/>
              <a:gd name="connsiteY2" fmla="*/ 2885486 h 2903128"/>
              <a:gd name="connsiteX3" fmla="*/ 40019 w 475102"/>
              <a:gd name="connsiteY3" fmla="*/ 2374728 h 2903128"/>
              <a:gd name="connsiteX4" fmla="*/ 104292 w 475102"/>
              <a:gd name="connsiteY4" fmla="*/ 0 h 2903128"/>
              <a:gd name="connsiteX0" fmla="*/ 115098 w 485908"/>
              <a:gd name="connsiteY0" fmla="*/ 0 h 2893537"/>
              <a:gd name="connsiteX1" fmla="*/ 485907 w 485908"/>
              <a:gd name="connsiteY1" fmla="*/ 666651 h 2893537"/>
              <a:gd name="connsiteX2" fmla="*/ 485908 w 485908"/>
              <a:gd name="connsiteY2" fmla="*/ 2885486 h 2893537"/>
              <a:gd name="connsiteX3" fmla="*/ 33716 w 485908"/>
              <a:gd name="connsiteY3" fmla="*/ 2173584 h 2893537"/>
              <a:gd name="connsiteX4" fmla="*/ 115098 w 485908"/>
              <a:gd name="connsiteY4" fmla="*/ 0 h 2893537"/>
              <a:gd name="connsiteX0" fmla="*/ 125834 w 496644"/>
              <a:gd name="connsiteY0" fmla="*/ 0 h 2893539"/>
              <a:gd name="connsiteX1" fmla="*/ 496643 w 496644"/>
              <a:gd name="connsiteY1" fmla="*/ 666651 h 2893539"/>
              <a:gd name="connsiteX2" fmla="*/ 496644 w 496644"/>
              <a:gd name="connsiteY2" fmla="*/ 2885486 h 2893539"/>
              <a:gd name="connsiteX3" fmla="*/ 44452 w 496644"/>
              <a:gd name="connsiteY3" fmla="*/ 2173584 h 2893539"/>
              <a:gd name="connsiteX4" fmla="*/ 125834 w 496644"/>
              <a:gd name="connsiteY4" fmla="*/ 0 h 2893539"/>
              <a:gd name="connsiteX0" fmla="*/ 114144 w 484954"/>
              <a:gd name="connsiteY0" fmla="*/ 0 h 2893537"/>
              <a:gd name="connsiteX1" fmla="*/ 484953 w 484954"/>
              <a:gd name="connsiteY1" fmla="*/ 666651 h 2893537"/>
              <a:gd name="connsiteX2" fmla="*/ 484954 w 484954"/>
              <a:gd name="connsiteY2" fmla="*/ 2885486 h 2893537"/>
              <a:gd name="connsiteX3" fmla="*/ 32762 w 484954"/>
              <a:gd name="connsiteY3" fmla="*/ 2173584 h 2893537"/>
              <a:gd name="connsiteX4" fmla="*/ 114144 w 484954"/>
              <a:gd name="connsiteY4" fmla="*/ 0 h 2893537"/>
              <a:gd name="connsiteX0" fmla="*/ 113114 w 483924"/>
              <a:gd name="connsiteY0" fmla="*/ 0 h 2893539"/>
              <a:gd name="connsiteX1" fmla="*/ 483923 w 483924"/>
              <a:gd name="connsiteY1" fmla="*/ 666651 h 2893539"/>
              <a:gd name="connsiteX2" fmla="*/ 483924 w 483924"/>
              <a:gd name="connsiteY2" fmla="*/ 2885486 h 2893539"/>
              <a:gd name="connsiteX3" fmla="*/ 31732 w 483924"/>
              <a:gd name="connsiteY3" fmla="*/ 2173584 h 2893539"/>
              <a:gd name="connsiteX4" fmla="*/ 113114 w 483924"/>
              <a:gd name="connsiteY4" fmla="*/ 0 h 2893539"/>
              <a:gd name="connsiteX0" fmla="*/ 113114 w 483924"/>
              <a:gd name="connsiteY0" fmla="*/ 0 h 2896033"/>
              <a:gd name="connsiteX1" fmla="*/ 483923 w 483924"/>
              <a:gd name="connsiteY1" fmla="*/ 666651 h 2896033"/>
              <a:gd name="connsiteX2" fmla="*/ 483924 w 483924"/>
              <a:gd name="connsiteY2" fmla="*/ 2885486 h 2896033"/>
              <a:gd name="connsiteX3" fmla="*/ 31732 w 483924"/>
              <a:gd name="connsiteY3" fmla="*/ 2173584 h 2896033"/>
              <a:gd name="connsiteX4" fmla="*/ 113114 w 483924"/>
              <a:gd name="connsiteY4" fmla="*/ 0 h 2896033"/>
              <a:gd name="connsiteX0" fmla="*/ 113114 w 483924"/>
              <a:gd name="connsiteY0" fmla="*/ 0 h 2903501"/>
              <a:gd name="connsiteX1" fmla="*/ 483923 w 483924"/>
              <a:gd name="connsiteY1" fmla="*/ 666651 h 2903501"/>
              <a:gd name="connsiteX2" fmla="*/ 483924 w 483924"/>
              <a:gd name="connsiteY2" fmla="*/ 2885486 h 2903501"/>
              <a:gd name="connsiteX3" fmla="*/ 31732 w 483924"/>
              <a:gd name="connsiteY3" fmla="*/ 2173584 h 2903501"/>
              <a:gd name="connsiteX4" fmla="*/ 113114 w 483924"/>
              <a:gd name="connsiteY4" fmla="*/ 0 h 2903501"/>
              <a:gd name="connsiteX0" fmla="*/ 104527 w 475337"/>
              <a:gd name="connsiteY0" fmla="*/ 0 h 2903501"/>
              <a:gd name="connsiteX1" fmla="*/ 475336 w 475337"/>
              <a:gd name="connsiteY1" fmla="*/ 666651 h 2903501"/>
              <a:gd name="connsiteX2" fmla="*/ 475337 w 475337"/>
              <a:gd name="connsiteY2" fmla="*/ 2885486 h 2903501"/>
              <a:gd name="connsiteX3" fmla="*/ 23145 w 475337"/>
              <a:gd name="connsiteY3" fmla="*/ 2173584 h 2903501"/>
              <a:gd name="connsiteX4" fmla="*/ 104527 w 475337"/>
              <a:gd name="connsiteY4" fmla="*/ 0 h 2903501"/>
              <a:gd name="connsiteX0" fmla="*/ 100397 w 471207"/>
              <a:gd name="connsiteY0" fmla="*/ 0 h 2903501"/>
              <a:gd name="connsiteX1" fmla="*/ 471206 w 471207"/>
              <a:gd name="connsiteY1" fmla="*/ 666651 h 2903501"/>
              <a:gd name="connsiteX2" fmla="*/ 471207 w 471207"/>
              <a:gd name="connsiteY2" fmla="*/ 2885486 h 2903501"/>
              <a:gd name="connsiteX3" fmla="*/ 19015 w 471207"/>
              <a:gd name="connsiteY3" fmla="*/ 2173584 h 2903501"/>
              <a:gd name="connsiteX4" fmla="*/ 100397 w 471207"/>
              <a:gd name="connsiteY4" fmla="*/ 0 h 290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207" h="2903501">
                <a:moveTo>
                  <a:pt x="100397" y="0"/>
                </a:moveTo>
                <a:cubicBezTo>
                  <a:pt x="227900" y="56577"/>
                  <a:pt x="319888" y="553529"/>
                  <a:pt x="471206" y="666651"/>
                </a:cubicBezTo>
                <a:cubicBezTo>
                  <a:pt x="471206" y="1406263"/>
                  <a:pt x="471207" y="2145874"/>
                  <a:pt x="471207" y="2885486"/>
                </a:cubicBezTo>
                <a:cubicBezTo>
                  <a:pt x="396115" y="2944955"/>
                  <a:pt x="56535" y="2892618"/>
                  <a:pt x="19015" y="2173584"/>
                </a:cubicBezTo>
                <a:cubicBezTo>
                  <a:pt x="-897" y="1785297"/>
                  <a:pt x="-35069" y="585038"/>
                  <a:pt x="100397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4" name="Rectángulo 22">
            <a:extLst>
              <a:ext uri="{FF2B5EF4-FFF2-40B4-BE49-F238E27FC236}">
                <a16:creationId xmlns:a16="http://schemas.microsoft.com/office/drawing/2014/main" id="{0D2457BF-D343-4C3B-B6A2-52C3DA7E9053}"/>
              </a:ext>
            </a:extLst>
          </p:cNvPr>
          <p:cNvSpPr/>
          <p:nvPr/>
        </p:nvSpPr>
        <p:spPr>
          <a:xfrm flipV="1">
            <a:off x="7555230" y="3313192"/>
            <a:ext cx="250942" cy="148647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Rectángulo 29">
            <a:extLst>
              <a:ext uri="{FF2B5EF4-FFF2-40B4-BE49-F238E27FC236}">
                <a16:creationId xmlns:a16="http://schemas.microsoft.com/office/drawing/2014/main" id="{5B0BBED8-812B-473E-B406-BC280175B4FD}"/>
              </a:ext>
            </a:extLst>
          </p:cNvPr>
          <p:cNvSpPr/>
          <p:nvPr/>
        </p:nvSpPr>
        <p:spPr>
          <a:xfrm>
            <a:off x="6506154" y="3043795"/>
            <a:ext cx="1608358" cy="379790"/>
          </a:xfrm>
          <a:custGeom>
            <a:avLst/>
            <a:gdLst>
              <a:gd name="connsiteX0" fmla="*/ 0 w 991282"/>
              <a:gd name="connsiteY0" fmla="*/ 0 h 2285755"/>
              <a:gd name="connsiteX1" fmla="*/ 991282 w 991282"/>
              <a:gd name="connsiteY1" fmla="*/ 0 h 2285755"/>
              <a:gd name="connsiteX2" fmla="*/ 991282 w 991282"/>
              <a:gd name="connsiteY2" fmla="*/ 2285755 h 2285755"/>
              <a:gd name="connsiteX3" fmla="*/ 0 w 991282"/>
              <a:gd name="connsiteY3" fmla="*/ 2285755 h 2285755"/>
              <a:gd name="connsiteX4" fmla="*/ 0 w 991282"/>
              <a:gd name="connsiteY4" fmla="*/ 0 h 2285755"/>
              <a:gd name="connsiteX0" fmla="*/ 0 w 3229515"/>
              <a:gd name="connsiteY0" fmla="*/ 0 h 2285755"/>
              <a:gd name="connsiteX1" fmla="*/ 3229515 w 3229515"/>
              <a:gd name="connsiteY1" fmla="*/ 350292 h 2285755"/>
              <a:gd name="connsiteX2" fmla="*/ 991282 w 3229515"/>
              <a:gd name="connsiteY2" fmla="*/ 2285755 h 2285755"/>
              <a:gd name="connsiteX3" fmla="*/ 0 w 3229515"/>
              <a:gd name="connsiteY3" fmla="*/ 2285755 h 2285755"/>
              <a:gd name="connsiteX4" fmla="*/ 0 w 3229515"/>
              <a:gd name="connsiteY4" fmla="*/ 0 h 2285755"/>
              <a:gd name="connsiteX0" fmla="*/ 0 w 3229515"/>
              <a:gd name="connsiteY0" fmla="*/ 0 h 2285755"/>
              <a:gd name="connsiteX1" fmla="*/ 3229515 w 3229515"/>
              <a:gd name="connsiteY1" fmla="*/ 350292 h 2285755"/>
              <a:gd name="connsiteX2" fmla="*/ 2597169 w 3229515"/>
              <a:gd name="connsiteY2" fmla="*/ 716263 h 2285755"/>
              <a:gd name="connsiteX3" fmla="*/ 0 w 3229515"/>
              <a:gd name="connsiteY3" fmla="*/ 2285755 h 2285755"/>
              <a:gd name="connsiteX4" fmla="*/ 0 w 3229515"/>
              <a:gd name="connsiteY4" fmla="*/ 0 h 2285755"/>
              <a:gd name="connsiteX0" fmla="*/ 0 w 3229515"/>
              <a:gd name="connsiteY0" fmla="*/ 0 h 716263"/>
              <a:gd name="connsiteX1" fmla="*/ 3229515 w 3229515"/>
              <a:gd name="connsiteY1" fmla="*/ 350292 h 716263"/>
              <a:gd name="connsiteX2" fmla="*/ 2597169 w 3229515"/>
              <a:gd name="connsiteY2" fmla="*/ 716263 h 716263"/>
              <a:gd name="connsiteX3" fmla="*/ 413982 w 3229515"/>
              <a:gd name="connsiteY3" fmla="*/ 484250 h 716263"/>
              <a:gd name="connsiteX4" fmla="*/ 0 w 3229515"/>
              <a:gd name="connsiteY4" fmla="*/ 0 h 716263"/>
              <a:gd name="connsiteX0" fmla="*/ 1842448 w 2815533"/>
              <a:gd name="connsiteY0" fmla="*/ 0 h 820896"/>
              <a:gd name="connsiteX1" fmla="*/ 2815533 w 2815533"/>
              <a:gd name="connsiteY1" fmla="*/ 454925 h 820896"/>
              <a:gd name="connsiteX2" fmla="*/ 2183187 w 2815533"/>
              <a:gd name="connsiteY2" fmla="*/ 820896 h 820896"/>
              <a:gd name="connsiteX3" fmla="*/ 0 w 2815533"/>
              <a:gd name="connsiteY3" fmla="*/ 588883 h 820896"/>
              <a:gd name="connsiteX4" fmla="*/ 1842448 w 2815533"/>
              <a:gd name="connsiteY4" fmla="*/ 0 h 820896"/>
              <a:gd name="connsiteX0" fmla="*/ 787021 w 1760106"/>
              <a:gd name="connsiteY0" fmla="*/ 0 h 820896"/>
              <a:gd name="connsiteX1" fmla="*/ 1760106 w 1760106"/>
              <a:gd name="connsiteY1" fmla="*/ 454925 h 820896"/>
              <a:gd name="connsiteX2" fmla="*/ 1127760 w 1760106"/>
              <a:gd name="connsiteY2" fmla="*/ 820896 h 820896"/>
              <a:gd name="connsiteX3" fmla="*/ 0 w 1760106"/>
              <a:gd name="connsiteY3" fmla="*/ 488799 h 820896"/>
              <a:gd name="connsiteX4" fmla="*/ 787021 w 1760106"/>
              <a:gd name="connsiteY4" fmla="*/ 0 h 820896"/>
              <a:gd name="connsiteX0" fmla="*/ 655093 w 1628178"/>
              <a:gd name="connsiteY0" fmla="*/ 0 h 820896"/>
              <a:gd name="connsiteX1" fmla="*/ 1628178 w 1628178"/>
              <a:gd name="connsiteY1" fmla="*/ 454925 h 820896"/>
              <a:gd name="connsiteX2" fmla="*/ 995832 w 1628178"/>
              <a:gd name="connsiteY2" fmla="*/ 820896 h 820896"/>
              <a:gd name="connsiteX3" fmla="*/ 0 w 1628178"/>
              <a:gd name="connsiteY3" fmla="*/ 238590 h 820896"/>
              <a:gd name="connsiteX4" fmla="*/ 655093 w 1628178"/>
              <a:gd name="connsiteY4" fmla="*/ 0 h 820896"/>
              <a:gd name="connsiteX0" fmla="*/ 950794 w 1923879"/>
              <a:gd name="connsiteY0" fmla="*/ 0 h 820896"/>
              <a:gd name="connsiteX1" fmla="*/ 1923879 w 1923879"/>
              <a:gd name="connsiteY1" fmla="*/ 454925 h 820896"/>
              <a:gd name="connsiteX2" fmla="*/ 1291533 w 1923879"/>
              <a:gd name="connsiteY2" fmla="*/ 820896 h 820896"/>
              <a:gd name="connsiteX3" fmla="*/ 0 w 1923879"/>
              <a:gd name="connsiteY3" fmla="*/ 456954 h 820896"/>
              <a:gd name="connsiteX4" fmla="*/ 950794 w 1923879"/>
              <a:gd name="connsiteY4" fmla="*/ 0 h 820896"/>
              <a:gd name="connsiteX0" fmla="*/ 950794 w 1923879"/>
              <a:gd name="connsiteY0" fmla="*/ 0 h 702616"/>
              <a:gd name="connsiteX1" fmla="*/ 1923879 w 1923879"/>
              <a:gd name="connsiteY1" fmla="*/ 454925 h 702616"/>
              <a:gd name="connsiteX2" fmla="*/ 1605431 w 1923879"/>
              <a:gd name="connsiteY2" fmla="*/ 702616 h 702616"/>
              <a:gd name="connsiteX3" fmla="*/ 0 w 1923879"/>
              <a:gd name="connsiteY3" fmla="*/ 456954 h 702616"/>
              <a:gd name="connsiteX4" fmla="*/ 950794 w 1923879"/>
              <a:gd name="connsiteY4" fmla="*/ 0 h 702616"/>
              <a:gd name="connsiteX0" fmla="*/ 486771 w 1923879"/>
              <a:gd name="connsiteY0" fmla="*/ 0 h 484252"/>
              <a:gd name="connsiteX1" fmla="*/ 1923879 w 1923879"/>
              <a:gd name="connsiteY1" fmla="*/ 236561 h 484252"/>
              <a:gd name="connsiteX2" fmla="*/ 1605431 w 1923879"/>
              <a:gd name="connsiteY2" fmla="*/ 484252 h 484252"/>
              <a:gd name="connsiteX3" fmla="*/ 0 w 1923879"/>
              <a:gd name="connsiteY3" fmla="*/ 238590 h 484252"/>
              <a:gd name="connsiteX4" fmla="*/ 486771 w 1923879"/>
              <a:gd name="connsiteY4" fmla="*/ 0 h 484252"/>
              <a:gd name="connsiteX0" fmla="*/ 468574 w 1923879"/>
              <a:gd name="connsiteY0" fmla="*/ 0 h 461505"/>
              <a:gd name="connsiteX1" fmla="*/ 1923879 w 1923879"/>
              <a:gd name="connsiteY1" fmla="*/ 213814 h 461505"/>
              <a:gd name="connsiteX2" fmla="*/ 1605431 w 1923879"/>
              <a:gd name="connsiteY2" fmla="*/ 461505 h 461505"/>
              <a:gd name="connsiteX3" fmla="*/ 0 w 1923879"/>
              <a:gd name="connsiteY3" fmla="*/ 215843 h 461505"/>
              <a:gd name="connsiteX4" fmla="*/ 468574 w 1923879"/>
              <a:gd name="connsiteY4" fmla="*/ 0 h 461505"/>
              <a:gd name="connsiteX0" fmla="*/ 518615 w 1923879"/>
              <a:gd name="connsiteY0" fmla="*/ 0 h 461505"/>
              <a:gd name="connsiteX1" fmla="*/ 1923879 w 1923879"/>
              <a:gd name="connsiteY1" fmla="*/ 213814 h 461505"/>
              <a:gd name="connsiteX2" fmla="*/ 1605431 w 1923879"/>
              <a:gd name="connsiteY2" fmla="*/ 461505 h 461505"/>
              <a:gd name="connsiteX3" fmla="*/ 0 w 1923879"/>
              <a:gd name="connsiteY3" fmla="*/ 215843 h 461505"/>
              <a:gd name="connsiteX4" fmla="*/ 518615 w 1923879"/>
              <a:gd name="connsiteY4" fmla="*/ 0 h 461505"/>
              <a:gd name="connsiteX0" fmla="*/ 473123 w 1923879"/>
              <a:gd name="connsiteY0" fmla="*/ 0 h 456956"/>
              <a:gd name="connsiteX1" fmla="*/ 1923879 w 1923879"/>
              <a:gd name="connsiteY1" fmla="*/ 209265 h 456956"/>
              <a:gd name="connsiteX2" fmla="*/ 1605431 w 1923879"/>
              <a:gd name="connsiteY2" fmla="*/ 456956 h 456956"/>
              <a:gd name="connsiteX3" fmla="*/ 0 w 1923879"/>
              <a:gd name="connsiteY3" fmla="*/ 211294 h 456956"/>
              <a:gd name="connsiteX4" fmla="*/ 473123 w 1923879"/>
              <a:gd name="connsiteY4" fmla="*/ 0 h 456956"/>
              <a:gd name="connsiteX0" fmla="*/ 479233 w 1929989"/>
              <a:gd name="connsiteY0" fmla="*/ 0 h 456956"/>
              <a:gd name="connsiteX1" fmla="*/ 1929989 w 1929989"/>
              <a:gd name="connsiteY1" fmla="*/ 209265 h 456956"/>
              <a:gd name="connsiteX2" fmla="*/ 1611541 w 1929989"/>
              <a:gd name="connsiteY2" fmla="*/ 456956 h 456956"/>
              <a:gd name="connsiteX3" fmla="*/ 0 w 1929989"/>
              <a:gd name="connsiteY3" fmla="*/ 231659 h 456956"/>
              <a:gd name="connsiteX4" fmla="*/ 479233 w 1929989"/>
              <a:gd name="connsiteY4" fmla="*/ 0 h 456956"/>
              <a:gd name="connsiteX0" fmla="*/ 479233 w 1929989"/>
              <a:gd name="connsiteY0" fmla="*/ 0 h 461029"/>
              <a:gd name="connsiteX1" fmla="*/ 1929989 w 1929989"/>
              <a:gd name="connsiteY1" fmla="*/ 209265 h 461029"/>
              <a:gd name="connsiteX2" fmla="*/ 1580993 w 1929989"/>
              <a:gd name="connsiteY2" fmla="*/ 461029 h 461029"/>
              <a:gd name="connsiteX3" fmla="*/ 0 w 1929989"/>
              <a:gd name="connsiteY3" fmla="*/ 231659 h 461029"/>
              <a:gd name="connsiteX4" fmla="*/ 479233 w 1929989"/>
              <a:gd name="connsiteY4" fmla="*/ 0 h 461029"/>
              <a:gd name="connsiteX0" fmla="*/ 479233 w 1952391"/>
              <a:gd name="connsiteY0" fmla="*/ 0 h 461029"/>
              <a:gd name="connsiteX1" fmla="*/ 1952391 w 1952391"/>
              <a:gd name="connsiteY1" fmla="*/ 209265 h 461029"/>
              <a:gd name="connsiteX2" fmla="*/ 1580993 w 1952391"/>
              <a:gd name="connsiteY2" fmla="*/ 461029 h 461029"/>
              <a:gd name="connsiteX3" fmla="*/ 0 w 1952391"/>
              <a:gd name="connsiteY3" fmla="*/ 231659 h 461029"/>
              <a:gd name="connsiteX4" fmla="*/ 479233 w 1952391"/>
              <a:gd name="connsiteY4" fmla="*/ 0 h 461029"/>
              <a:gd name="connsiteX0" fmla="*/ 479233 w 1952391"/>
              <a:gd name="connsiteY0" fmla="*/ 0 h 461029"/>
              <a:gd name="connsiteX1" fmla="*/ 1952391 w 1952391"/>
              <a:gd name="connsiteY1" fmla="*/ 203155 h 461029"/>
              <a:gd name="connsiteX2" fmla="*/ 1580993 w 1952391"/>
              <a:gd name="connsiteY2" fmla="*/ 461029 h 461029"/>
              <a:gd name="connsiteX3" fmla="*/ 0 w 1952391"/>
              <a:gd name="connsiteY3" fmla="*/ 231659 h 461029"/>
              <a:gd name="connsiteX4" fmla="*/ 479233 w 1952391"/>
              <a:gd name="connsiteY4" fmla="*/ 0 h 4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391" h="461029">
                <a:moveTo>
                  <a:pt x="479233" y="0"/>
                </a:moveTo>
                <a:lnTo>
                  <a:pt x="1952391" y="203155"/>
                </a:lnTo>
                <a:lnTo>
                  <a:pt x="1580993" y="461029"/>
                </a:lnTo>
                <a:lnTo>
                  <a:pt x="0" y="231659"/>
                </a:lnTo>
                <a:lnTo>
                  <a:pt x="479233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22">
            <a:extLst>
              <a:ext uri="{FF2B5EF4-FFF2-40B4-BE49-F238E27FC236}">
                <a16:creationId xmlns:a16="http://schemas.microsoft.com/office/drawing/2014/main" id="{B29A12E8-41BB-4483-B80C-14E20D980980}"/>
              </a:ext>
            </a:extLst>
          </p:cNvPr>
          <p:cNvSpPr/>
          <p:nvPr/>
        </p:nvSpPr>
        <p:spPr>
          <a:xfrm flipV="1">
            <a:off x="7812476" y="3214051"/>
            <a:ext cx="306640" cy="148647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7" name="Rectángulo 22">
            <a:extLst>
              <a:ext uri="{FF2B5EF4-FFF2-40B4-BE49-F238E27FC236}">
                <a16:creationId xmlns:a16="http://schemas.microsoft.com/office/drawing/2014/main" id="{3EF29210-20C1-4E39-82C0-C3107AC57F23}"/>
              </a:ext>
            </a:extLst>
          </p:cNvPr>
          <p:cNvSpPr/>
          <p:nvPr/>
        </p:nvSpPr>
        <p:spPr>
          <a:xfrm>
            <a:off x="6828405" y="4532917"/>
            <a:ext cx="730346" cy="266754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0 w 462856"/>
              <a:gd name="connsiteY0" fmla="*/ 0 h 4348845"/>
              <a:gd name="connsiteX1" fmla="*/ 462855 w 462856"/>
              <a:gd name="connsiteY1" fmla="*/ 2130010 h 4348845"/>
              <a:gd name="connsiteX2" fmla="*/ 462856 w 462856"/>
              <a:gd name="connsiteY2" fmla="*/ 4348845 h 4348845"/>
              <a:gd name="connsiteX3" fmla="*/ 8902 w 462856"/>
              <a:gd name="connsiteY3" fmla="*/ 3971773 h 4348845"/>
              <a:gd name="connsiteX4" fmla="*/ 0 w 462856"/>
              <a:gd name="connsiteY4" fmla="*/ 0 h 4348845"/>
              <a:gd name="connsiteX0" fmla="*/ 0 w 462856"/>
              <a:gd name="connsiteY0" fmla="*/ 0 h 4348845"/>
              <a:gd name="connsiteX1" fmla="*/ 462855 w 462856"/>
              <a:gd name="connsiteY1" fmla="*/ 2130010 h 4348845"/>
              <a:gd name="connsiteX2" fmla="*/ 462856 w 462856"/>
              <a:gd name="connsiteY2" fmla="*/ 4348845 h 4348845"/>
              <a:gd name="connsiteX3" fmla="*/ 1780 w 462856"/>
              <a:gd name="connsiteY3" fmla="*/ 1605112 h 4348845"/>
              <a:gd name="connsiteX4" fmla="*/ 0 w 462856"/>
              <a:gd name="connsiteY4" fmla="*/ 0 h 4348845"/>
              <a:gd name="connsiteX0" fmla="*/ 0 w 469088"/>
              <a:gd name="connsiteY0" fmla="*/ 0 h 4010749"/>
              <a:gd name="connsiteX1" fmla="*/ 462855 w 469088"/>
              <a:gd name="connsiteY1" fmla="*/ 2130010 h 4010749"/>
              <a:gd name="connsiteX2" fmla="*/ 469088 w 469088"/>
              <a:gd name="connsiteY2" fmla="*/ 4010749 h 4010749"/>
              <a:gd name="connsiteX3" fmla="*/ 1780 w 469088"/>
              <a:gd name="connsiteY3" fmla="*/ 1605112 h 4010749"/>
              <a:gd name="connsiteX4" fmla="*/ 0 w 469088"/>
              <a:gd name="connsiteY4" fmla="*/ 0 h 4010749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58609 w 464192"/>
              <a:gd name="connsiteY3" fmla="*/ 1902537 h 3873005"/>
              <a:gd name="connsiteX4" fmla="*/ 0 w 464192"/>
              <a:gd name="connsiteY4" fmla="*/ 0 h 3873005"/>
              <a:gd name="connsiteX0" fmla="*/ 0 w 408435"/>
              <a:gd name="connsiteY0" fmla="*/ 0 h 3589735"/>
              <a:gd name="connsiteX1" fmla="*/ 407098 w 408435"/>
              <a:gd name="connsiteY1" fmla="*/ 1846740 h 3589735"/>
              <a:gd name="connsiteX2" fmla="*/ 408435 w 408435"/>
              <a:gd name="connsiteY2" fmla="*/ 3589735 h 3589735"/>
              <a:gd name="connsiteX3" fmla="*/ 2852 w 408435"/>
              <a:gd name="connsiteY3" fmla="*/ 1619267 h 3589735"/>
              <a:gd name="connsiteX4" fmla="*/ 0 w 408435"/>
              <a:gd name="connsiteY4" fmla="*/ 0 h 3589735"/>
              <a:gd name="connsiteX0" fmla="*/ 0 w 407098"/>
              <a:gd name="connsiteY0" fmla="*/ 0 h 3405611"/>
              <a:gd name="connsiteX1" fmla="*/ 407098 w 407098"/>
              <a:gd name="connsiteY1" fmla="*/ 1846740 h 3405611"/>
              <a:gd name="connsiteX2" fmla="*/ 352142 w 407098"/>
              <a:gd name="connsiteY2" fmla="*/ 3405611 h 3405611"/>
              <a:gd name="connsiteX3" fmla="*/ 2852 w 407098"/>
              <a:gd name="connsiteY3" fmla="*/ 1619267 h 3405611"/>
              <a:gd name="connsiteX4" fmla="*/ 0 w 407098"/>
              <a:gd name="connsiteY4" fmla="*/ 0 h 3405611"/>
              <a:gd name="connsiteX0" fmla="*/ 0 w 352949"/>
              <a:gd name="connsiteY0" fmla="*/ 0 h 3405611"/>
              <a:gd name="connsiteX1" fmla="*/ 352949 w 352949"/>
              <a:gd name="connsiteY1" fmla="*/ 1620130 h 3405611"/>
              <a:gd name="connsiteX2" fmla="*/ 352142 w 352949"/>
              <a:gd name="connsiteY2" fmla="*/ 3405611 h 3405611"/>
              <a:gd name="connsiteX3" fmla="*/ 2852 w 352949"/>
              <a:gd name="connsiteY3" fmla="*/ 1619267 h 3405611"/>
              <a:gd name="connsiteX4" fmla="*/ 0 w 352949"/>
              <a:gd name="connsiteY4" fmla="*/ 0 h 34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49" h="3405611">
                <a:moveTo>
                  <a:pt x="0" y="0"/>
                </a:moveTo>
                <a:lnTo>
                  <a:pt x="352949" y="1620130"/>
                </a:lnTo>
                <a:cubicBezTo>
                  <a:pt x="352949" y="2359742"/>
                  <a:pt x="351697" y="2440596"/>
                  <a:pt x="352142" y="3405611"/>
                </a:cubicBezTo>
                <a:lnTo>
                  <a:pt x="2852" y="1619267"/>
                </a:lnTo>
                <a:cubicBezTo>
                  <a:pt x="-560" y="608397"/>
                  <a:pt x="2967" y="132392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22">
            <a:extLst>
              <a:ext uri="{FF2B5EF4-FFF2-40B4-BE49-F238E27FC236}">
                <a16:creationId xmlns:a16="http://schemas.microsoft.com/office/drawing/2014/main" id="{3DFDAF9D-D5D6-4310-AA00-353ACF67EFF0}"/>
              </a:ext>
            </a:extLst>
          </p:cNvPr>
          <p:cNvSpPr/>
          <p:nvPr/>
        </p:nvSpPr>
        <p:spPr>
          <a:xfrm>
            <a:off x="6506902" y="3235170"/>
            <a:ext cx="1305213" cy="1467407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ángulo 22">
            <a:extLst>
              <a:ext uri="{FF2B5EF4-FFF2-40B4-BE49-F238E27FC236}">
                <a16:creationId xmlns:a16="http://schemas.microsoft.com/office/drawing/2014/main" id="{E40A4CB7-374F-4395-BF0E-582EEBB9EFBD}"/>
              </a:ext>
            </a:extLst>
          </p:cNvPr>
          <p:cNvSpPr/>
          <p:nvPr/>
        </p:nvSpPr>
        <p:spPr>
          <a:xfrm>
            <a:off x="6661221" y="3404860"/>
            <a:ext cx="1000328" cy="1124635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Rectángulo 22">
            <a:extLst>
              <a:ext uri="{FF2B5EF4-FFF2-40B4-BE49-F238E27FC236}">
                <a16:creationId xmlns:a16="http://schemas.microsoft.com/office/drawing/2014/main" id="{2084583A-BE41-4F72-9493-0069DA1CA10F}"/>
              </a:ext>
            </a:extLst>
          </p:cNvPr>
          <p:cNvSpPr/>
          <p:nvPr/>
        </p:nvSpPr>
        <p:spPr>
          <a:xfrm>
            <a:off x="6722458" y="3431313"/>
            <a:ext cx="934693" cy="1012543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23732 w 477686"/>
              <a:gd name="connsiteY0" fmla="*/ 0 h 2558200"/>
              <a:gd name="connsiteX1" fmla="*/ 477685 w 477686"/>
              <a:gd name="connsiteY1" fmla="*/ 339365 h 2558200"/>
              <a:gd name="connsiteX2" fmla="*/ 477686 w 477686"/>
              <a:gd name="connsiteY2" fmla="*/ 2558200 h 2558200"/>
              <a:gd name="connsiteX3" fmla="*/ 23732 w 477686"/>
              <a:gd name="connsiteY3" fmla="*/ 2181128 h 2558200"/>
              <a:gd name="connsiteX4" fmla="*/ 23732 w 477686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4839 w 488793"/>
              <a:gd name="connsiteY0" fmla="*/ 0 h 2558200"/>
              <a:gd name="connsiteX1" fmla="*/ 488792 w 488793"/>
              <a:gd name="connsiteY1" fmla="*/ 339365 h 2558200"/>
              <a:gd name="connsiteX2" fmla="*/ 488793 w 488793"/>
              <a:gd name="connsiteY2" fmla="*/ 2558200 h 2558200"/>
              <a:gd name="connsiteX3" fmla="*/ 34839 w 488793"/>
              <a:gd name="connsiteY3" fmla="*/ 2181128 h 2558200"/>
              <a:gd name="connsiteX4" fmla="*/ 34839 w 488793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90528"/>
              <a:gd name="connsiteX1" fmla="*/ 479575 w 479576"/>
              <a:gd name="connsiteY1" fmla="*/ 339365 h 2590528"/>
              <a:gd name="connsiteX2" fmla="*/ 479576 w 479576"/>
              <a:gd name="connsiteY2" fmla="*/ 2558200 h 2590528"/>
              <a:gd name="connsiteX3" fmla="*/ 39108 w 479576"/>
              <a:gd name="connsiteY3" fmla="*/ 2139981 h 2590528"/>
              <a:gd name="connsiteX4" fmla="*/ 25622 w 479576"/>
              <a:gd name="connsiteY4" fmla="*/ 0 h 2590528"/>
              <a:gd name="connsiteX0" fmla="*/ 25622 w 479576"/>
              <a:gd name="connsiteY0" fmla="*/ 0 h 2571644"/>
              <a:gd name="connsiteX1" fmla="*/ 479575 w 479576"/>
              <a:gd name="connsiteY1" fmla="*/ 339365 h 2571644"/>
              <a:gd name="connsiteX2" fmla="*/ 479576 w 479576"/>
              <a:gd name="connsiteY2" fmla="*/ 2558200 h 2571644"/>
              <a:gd name="connsiteX3" fmla="*/ 39108 w 479576"/>
              <a:gd name="connsiteY3" fmla="*/ 2139981 h 2571644"/>
              <a:gd name="connsiteX4" fmla="*/ 25622 w 479576"/>
              <a:gd name="connsiteY4" fmla="*/ 0 h 2571644"/>
              <a:gd name="connsiteX0" fmla="*/ 27657 w 481611"/>
              <a:gd name="connsiteY0" fmla="*/ 0 h 2571644"/>
              <a:gd name="connsiteX1" fmla="*/ 481610 w 481611"/>
              <a:gd name="connsiteY1" fmla="*/ 339365 h 2571644"/>
              <a:gd name="connsiteX2" fmla="*/ 481611 w 481611"/>
              <a:gd name="connsiteY2" fmla="*/ 2558200 h 2571644"/>
              <a:gd name="connsiteX3" fmla="*/ 41143 w 481611"/>
              <a:gd name="connsiteY3" fmla="*/ 2139981 h 2571644"/>
              <a:gd name="connsiteX4" fmla="*/ 27657 w 481611"/>
              <a:gd name="connsiteY4" fmla="*/ 0 h 2571644"/>
              <a:gd name="connsiteX0" fmla="*/ 27657 w 481611"/>
              <a:gd name="connsiteY0" fmla="*/ 0 h 2570799"/>
              <a:gd name="connsiteX1" fmla="*/ 481610 w 481611"/>
              <a:gd name="connsiteY1" fmla="*/ 339365 h 2570799"/>
              <a:gd name="connsiteX2" fmla="*/ 481611 w 481611"/>
              <a:gd name="connsiteY2" fmla="*/ 2558200 h 2570799"/>
              <a:gd name="connsiteX3" fmla="*/ 41143 w 481611"/>
              <a:gd name="connsiteY3" fmla="*/ 2139981 h 2570799"/>
              <a:gd name="connsiteX4" fmla="*/ 27657 w 481611"/>
              <a:gd name="connsiteY4" fmla="*/ 0 h 2570799"/>
              <a:gd name="connsiteX0" fmla="*/ 27657 w 481611"/>
              <a:gd name="connsiteY0" fmla="*/ 0 h 2569690"/>
              <a:gd name="connsiteX1" fmla="*/ 481610 w 481611"/>
              <a:gd name="connsiteY1" fmla="*/ 339365 h 2569690"/>
              <a:gd name="connsiteX2" fmla="*/ 481611 w 481611"/>
              <a:gd name="connsiteY2" fmla="*/ 2558200 h 2569690"/>
              <a:gd name="connsiteX3" fmla="*/ 41143 w 481611"/>
              <a:gd name="connsiteY3" fmla="*/ 2139981 h 2569690"/>
              <a:gd name="connsiteX4" fmla="*/ 27657 w 481611"/>
              <a:gd name="connsiteY4" fmla="*/ 0 h 2569690"/>
              <a:gd name="connsiteX0" fmla="*/ 27657 w 481611"/>
              <a:gd name="connsiteY0" fmla="*/ 0 h 2575795"/>
              <a:gd name="connsiteX1" fmla="*/ 481610 w 481611"/>
              <a:gd name="connsiteY1" fmla="*/ 339365 h 2575795"/>
              <a:gd name="connsiteX2" fmla="*/ 481611 w 481611"/>
              <a:gd name="connsiteY2" fmla="*/ 2558200 h 2575795"/>
              <a:gd name="connsiteX3" fmla="*/ 41143 w 481611"/>
              <a:gd name="connsiteY3" fmla="*/ 2139981 h 2575795"/>
              <a:gd name="connsiteX4" fmla="*/ 27657 w 481611"/>
              <a:gd name="connsiteY4" fmla="*/ 0 h 2575795"/>
              <a:gd name="connsiteX0" fmla="*/ 27657 w 481611"/>
              <a:gd name="connsiteY0" fmla="*/ 0 h 2567559"/>
              <a:gd name="connsiteX1" fmla="*/ 481610 w 481611"/>
              <a:gd name="connsiteY1" fmla="*/ 339365 h 2567559"/>
              <a:gd name="connsiteX2" fmla="*/ 481611 w 481611"/>
              <a:gd name="connsiteY2" fmla="*/ 2558200 h 2567559"/>
              <a:gd name="connsiteX3" fmla="*/ 41143 w 481611"/>
              <a:gd name="connsiteY3" fmla="*/ 2139981 h 2567559"/>
              <a:gd name="connsiteX4" fmla="*/ 27657 w 481611"/>
              <a:gd name="connsiteY4" fmla="*/ 0 h 2567559"/>
              <a:gd name="connsiteX0" fmla="*/ 29296 w 483250"/>
              <a:gd name="connsiteY0" fmla="*/ 0 h 2564648"/>
              <a:gd name="connsiteX1" fmla="*/ 483249 w 483250"/>
              <a:gd name="connsiteY1" fmla="*/ 339365 h 2564648"/>
              <a:gd name="connsiteX2" fmla="*/ 483250 w 483250"/>
              <a:gd name="connsiteY2" fmla="*/ 2558200 h 2564648"/>
              <a:gd name="connsiteX3" fmla="*/ 38936 w 483250"/>
              <a:gd name="connsiteY3" fmla="*/ 2008886 h 2564648"/>
              <a:gd name="connsiteX4" fmla="*/ 29296 w 483250"/>
              <a:gd name="connsiteY4" fmla="*/ 0 h 2564648"/>
              <a:gd name="connsiteX0" fmla="*/ 29296 w 483250"/>
              <a:gd name="connsiteY0" fmla="*/ 0 h 2569258"/>
              <a:gd name="connsiteX1" fmla="*/ 483249 w 483250"/>
              <a:gd name="connsiteY1" fmla="*/ 339365 h 2569258"/>
              <a:gd name="connsiteX2" fmla="*/ 483250 w 483250"/>
              <a:gd name="connsiteY2" fmla="*/ 2558200 h 2569258"/>
              <a:gd name="connsiteX3" fmla="*/ 38936 w 483250"/>
              <a:gd name="connsiteY3" fmla="*/ 2008886 h 2569258"/>
              <a:gd name="connsiteX4" fmla="*/ 29296 w 483250"/>
              <a:gd name="connsiteY4" fmla="*/ 0 h 2569258"/>
              <a:gd name="connsiteX0" fmla="*/ 29296 w 483250"/>
              <a:gd name="connsiteY0" fmla="*/ 0 h 2568126"/>
              <a:gd name="connsiteX1" fmla="*/ 483249 w 483250"/>
              <a:gd name="connsiteY1" fmla="*/ 339365 h 2568126"/>
              <a:gd name="connsiteX2" fmla="*/ 483250 w 483250"/>
              <a:gd name="connsiteY2" fmla="*/ 2558200 h 2568126"/>
              <a:gd name="connsiteX3" fmla="*/ 38936 w 483250"/>
              <a:gd name="connsiteY3" fmla="*/ 2008886 h 2568126"/>
              <a:gd name="connsiteX4" fmla="*/ 29296 w 483250"/>
              <a:gd name="connsiteY4" fmla="*/ 0 h 2568126"/>
              <a:gd name="connsiteX0" fmla="*/ 25559 w 479513"/>
              <a:gd name="connsiteY0" fmla="*/ 0 h 2569660"/>
              <a:gd name="connsiteX1" fmla="*/ 479512 w 479513"/>
              <a:gd name="connsiteY1" fmla="*/ 339365 h 2569660"/>
              <a:gd name="connsiteX2" fmla="*/ 479513 w 479513"/>
              <a:gd name="connsiteY2" fmla="*/ 2558200 h 2569660"/>
              <a:gd name="connsiteX3" fmla="*/ 44430 w 479513"/>
              <a:gd name="connsiteY3" fmla="*/ 2047442 h 2569660"/>
              <a:gd name="connsiteX4" fmla="*/ 25559 w 479513"/>
              <a:gd name="connsiteY4" fmla="*/ 0 h 2569660"/>
              <a:gd name="connsiteX0" fmla="*/ 25559 w 479513"/>
              <a:gd name="connsiteY0" fmla="*/ 0 h 2583858"/>
              <a:gd name="connsiteX1" fmla="*/ 479512 w 479513"/>
              <a:gd name="connsiteY1" fmla="*/ 339365 h 2583858"/>
              <a:gd name="connsiteX2" fmla="*/ 479513 w 479513"/>
              <a:gd name="connsiteY2" fmla="*/ 2558200 h 2583858"/>
              <a:gd name="connsiteX3" fmla="*/ 44430 w 479513"/>
              <a:gd name="connsiteY3" fmla="*/ 2047442 h 2583858"/>
              <a:gd name="connsiteX4" fmla="*/ 25559 w 479513"/>
              <a:gd name="connsiteY4" fmla="*/ 0 h 2583858"/>
              <a:gd name="connsiteX0" fmla="*/ 25559 w 479513"/>
              <a:gd name="connsiteY0" fmla="*/ 0 h 2575842"/>
              <a:gd name="connsiteX1" fmla="*/ 479512 w 479513"/>
              <a:gd name="connsiteY1" fmla="*/ 339365 h 2575842"/>
              <a:gd name="connsiteX2" fmla="*/ 479513 w 479513"/>
              <a:gd name="connsiteY2" fmla="*/ 2558200 h 2575842"/>
              <a:gd name="connsiteX3" fmla="*/ 44430 w 479513"/>
              <a:gd name="connsiteY3" fmla="*/ 2047442 h 2575842"/>
              <a:gd name="connsiteX4" fmla="*/ 25559 w 479513"/>
              <a:gd name="connsiteY4" fmla="*/ 0 h 2575842"/>
              <a:gd name="connsiteX0" fmla="*/ 21346 w 475300"/>
              <a:gd name="connsiteY0" fmla="*/ 0 h 2575842"/>
              <a:gd name="connsiteX1" fmla="*/ 475299 w 475300"/>
              <a:gd name="connsiteY1" fmla="*/ 339365 h 2575842"/>
              <a:gd name="connsiteX2" fmla="*/ 475300 w 475300"/>
              <a:gd name="connsiteY2" fmla="*/ 2558200 h 2575842"/>
              <a:gd name="connsiteX3" fmla="*/ 40217 w 475300"/>
              <a:gd name="connsiteY3" fmla="*/ 2047442 h 2575842"/>
              <a:gd name="connsiteX4" fmla="*/ 21346 w 475300"/>
              <a:gd name="connsiteY4" fmla="*/ 0 h 2575842"/>
              <a:gd name="connsiteX0" fmla="*/ 19211 w 473165"/>
              <a:gd name="connsiteY0" fmla="*/ 0 h 2575842"/>
              <a:gd name="connsiteX1" fmla="*/ 473164 w 473165"/>
              <a:gd name="connsiteY1" fmla="*/ 339365 h 2575842"/>
              <a:gd name="connsiteX2" fmla="*/ 473165 w 473165"/>
              <a:gd name="connsiteY2" fmla="*/ 2558200 h 2575842"/>
              <a:gd name="connsiteX3" fmla="*/ 38082 w 473165"/>
              <a:gd name="connsiteY3" fmla="*/ 2047442 h 2575842"/>
              <a:gd name="connsiteX4" fmla="*/ 19211 w 473165"/>
              <a:gd name="connsiteY4" fmla="*/ 0 h 2575842"/>
              <a:gd name="connsiteX0" fmla="*/ 20420 w 474374"/>
              <a:gd name="connsiteY0" fmla="*/ 0 h 2575842"/>
              <a:gd name="connsiteX1" fmla="*/ 474373 w 474374"/>
              <a:gd name="connsiteY1" fmla="*/ 339365 h 2575842"/>
              <a:gd name="connsiteX2" fmla="*/ 474374 w 474374"/>
              <a:gd name="connsiteY2" fmla="*/ 2558200 h 2575842"/>
              <a:gd name="connsiteX3" fmla="*/ 39291 w 474374"/>
              <a:gd name="connsiteY3" fmla="*/ 2047442 h 2575842"/>
              <a:gd name="connsiteX4" fmla="*/ 20420 w 474374"/>
              <a:gd name="connsiteY4" fmla="*/ 0 h 257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74" h="2575842">
                <a:moveTo>
                  <a:pt x="20420" y="0"/>
                </a:moveTo>
                <a:cubicBezTo>
                  <a:pt x="147923" y="56577"/>
                  <a:pt x="323055" y="226243"/>
                  <a:pt x="474373" y="339365"/>
                </a:cubicBezTo>
                <a:cubicBezTo>
                  <a:pt x="474373" y="1078977"/>
                  <a:pt x="474374" y="1818588"/>
                  <a:pt x="474374" y="2558200"/>
                </a:cubicBezTo>
                <a:cubicBezTo>
                  <a:pt x="399282" y="2617669"/>
                  <a:pt x="80566" y="2545662"/>
                  <a:pt x="39291" y="2047442"/>
                </a:cubicBezTo>
                <a:cubicBezTo>
                  <a:pt x="10709" y="1762201"/>
                  <a:pt x="-22197" y="1141711"/>
                  <a:pt x="20420" y="0"/>
                </a:cubicBezTo>
                <a:close/>
              </a:path>
            </a:pathLst>
          </a:custGeom>
          <a:solidFill>
            <a:schemeClr val="accent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grpSp>
        <p:nvGrpSpPr>
          <p:cNvPr id="41" name="Grupo 40">
            <a:extLst>
              <a:ext uri="{FF2B5EF4-FFF2-40B4-BE49-F238E27FC236}">
                <a16:creationId xmlns:a16="http://schemas.microsoft.com/office/drawing/2014/main" id="{FFE5B112-5D68-4BE4-A2DD-C65AD4AACBBA}"/>
              </a:ext>
            </a:extLst>
          </p:cNvPr>
          <p:cNvGrpSpPr/>
          <p:nvPr/>
        </p:nvGrpSpPr>
        <p:grpSpPr>
          <a:xfrm>
            <a:off x="4027429" y="2530261"/>
            <a:ext cx="1127098" cy="2251083"/>
            <a:chOff x="3975570" y="2650466"/>
            <a:chExt cx="1127098" cy="2251083"/>
          </a:xfrm>
        </p:grpSpPr>
        <p:sp>
          <p:nvSpPr>
            <p:cNvPr id="42" name="Rectángulo 22">
              <a:extLst>
                <a:ext uri="{FF2B5EF4-FFF2-40B4-BE49-F238E27FC236}">
                  <a16:creationId xmlns:a16="http://schemas.microsoft.com/office/drawing/2014/main" id="{BC91CF17-490F-401B-AB98-8828CA9505E8}"/>
                </a:ext>
              </a:extLst>
            </p:cNvPr>
            <p:cNvSpPr/>
            <p:nvPr/>
          </p:nvSpPr>
          <p:spPr>
            <a:xfrm flipV="1">
              <a:off x="4879887" y="2652196"/>
              <a:ext cx="222781" cy="2249352"/>
            </a:xfrm>
            <a:custGeom>
              <a:avLst/>
              <a:gdLst>
                <a:gd name="connsiteX0" fmla="*/ 0 w 991282"/>
                <a:gd name="connsiteY0" fmla="*/ 0 h 2181128"/>
                <a:gd name="connsiteX1" fmla="*/ 991282 w 991282"/>
                <a:gd name="connsiteY1" fmla="*/ 0 h 2181128"/>
                <a:gd name="connsiteX2" fmla="*/ 991282 w 991282"/>
                <a:gd name="connsiteY2" fmla="*/ 2181128 h 2181128"/>
                <a:gd name="connsiteX3" fmla="*/ 0 w 991282"/>
                <a:gd name="connsiteY3" fmla="*/ 2181128 h 2181128"/>
                <a:gd name="connsiteX4" fmla="*/ 0 w 991282"/>
                <a:gd name="connsiteY4" fmla="*/ 0 h 2181128"/>
                <a:gd name="connsiteX0" fmla="*/ 0 w 1396634"/>
                <a:gd name="connsiteY0" fmla="*/ 0 h 2181128"/>
                <a:gd name="connsiteX1" fmla="*/ 1396634 w 1396634"/>
                <a:gd name="connsiteY1" fmla="*/ 339365 h 2181128"/>
                <a:gd name="connsiteX2" fmla="*/ 991282 w 1396634"/>
                <a:gd name="connsiteY2" fmla="*/ 2181128 h 2181128"/>
                <a:gd name="connsiteX3" fmla="*/ 0 w 1396634"/>
                <a:gd name="connsiteY3" fmla="*/ 2181128 h 2181128"/>
                <a:gd name="connsiteX4" fmla="*/ 0 w 1396634"/>
                <a:gd name="connsiteY4" fmla="*/ 0 h 2181128"/>
                <a:gd name="connsiteX0" fmla="*/ 0 w 1396634"/>
                <a:gd name="connsiteY0" fmla="*/ 0 h 2558200"/>
                <a:gd name="connsiteX1" fmla="*/ 1396634 w 1396634"/>
                <a:gd name="connsiteY1" fmla="*/ 339365 h 2558200"/>
                <a:gd name="connsiteX2" fmla="*/ 453954 w 1396634"/>
                <a:gd name="connsiteY2" fmla="*/ 2558200 h 2558200"/>
                <a:gd name="connsiteX3" fmla="*/ 0 w 1396634"/>
                <a:gd name="connsiteY3" fmla="*/ 2181128 h 2558200"/>
                <a:gd name="connsiteX4" fmla="*/ 0 w 1396634"/>
                <a:gd name="connsiteY4" fmla="*/ 0 h 2558200"/>
                <a:gd name="connsiteX0" fmla="*/ 0 w 453954"/>
                <a:gd name="connsiteY0" fmla="*/ 0 h 2558200"/>
                <a:gd name="connsiteX1" fmla="*/ 453953 w 453954"/>
                <a:gd name="connsiteY1" fmla="*/ 339365 h 2558200"/>
                <a:gd name="connsiteX2" fmla="*/ 453954 w 453954"/>
                <a:gd name="connsiteY2" fmla="*/ 2558200 h 2558200"/>
                <a:gd name="connsiteX3" fmla="*/ 0 w 453954"/>
                <a:gd name="connsiteY3" fmla="*/ 2181128 h 2558200"/>
                <a:gd name="connsiteX4" fmla="*/ 0 w 453954"/>
                <a:gd name="connsiteY4" fmla="*/ 0 h 2558200"/>
                <a:gd name="connsiteX0" fmla="*/ 0 w 453954"/>
                <a:gd name="connsiteY0" fmla="*/ 0 h 2330657"/>
                <a:gd name="connsiteX1" fmla="*/ 453953 w 453954"/>
                <a:gd name="connsiteY1" fmla="*/ 339365 h 2330657"/>
                <a:gd name="connsiteX2" fmla="*/ 432857 w 453954"/>
                <a:gd name="connsiteY2" fmla="*/ 2330657 h 2330657"/>
                <a:gd name="connsiteX3" fmla="*/ 0 w 453954"/>
                <a:gd name="connsiteY3" fmla="*/ 2181128 h 2330657"/>
                <a:gd name="connsiteX4" fmla="*/ 0 w 453954"/>
                <a:gd name="connsiteY4" fmla="*/ 0 h 2330657"/>
                <a:gd name="connsiteX0" fmla="*/ 0 w 453954"/>
                <a:gd name="connsiteY0" fmla="*/ 0 h 2293375"/>
                <a:gd name="connsiteX1" fmla="*/ 453953 w 453954"/>
                <a:gd name="connsiteY1" fmla="*/ 339365 h 2293375"/>
                <a:gd name="connsiteX2" fmla="*/ 426159 w 453954"/>
                <a:gd name="connsiteY2" fmla="*/ 2293375 h 2293375"/>
                <a:gd name="connsiteX3" fmla="*/ 0 w 453954"/>
                <a:gd name="connsiteY3" fmla="*/ 2181128 h 2293375"/>
                <a:gd name="connsiteX4" fmla="*/ 0 w 453954"/>
                <a:gd name="connsiteY4" fmla="*/ 0 h 2293375"/>
                <a:gd name="connsiteX0" fmla="*/ 26790 w 480744"/>
                <a:gd name="connsiteY0" fmla="*/ 0 h 2293375"/>
                <a:gd name="connsiteX1" fmla="*/ 480743 w 480744"/>
                <a:gd name="connsiteY1" fmla="*/ 339365 h 2293375"/>
                <a:gd name="connsiteX2" fmla="*/ 452949 w 480744"/>
                <a:gd name="connsiteY2" fmla="*/ 2293375 h 2293375"/>
                <a:gd name="connsiteX3" fmla="*/ 0 w 480744"/>
                <a:gd name="connsiteY3" fmla="*/ 2195110 h 2293375"/>
                <a:gd name="connsiteX4" fmla="*/ 26790 w 480744"/>
                <a:gd name="connsiteY4" fmla="*/ 0 h 2293375"/>
                <a:gd name="connsiteX0" fmla="*/ 26790 w 480742"/>
                <a:gd name="connsiteY0" fmla="*/ 0 h 2338543"/>
                <a:gd name="connsiteX1" fmla="*/ 480743 w 480742"/>
                <a:gd name="connsiteY1" fmla="*/ 339365 h 2338543"/>
                <a:gd name="connsiteX2" fmla="*/ 447382 w 480742"/>
                <a:gd name="connsiteY2" fmla="*/ 2338543 h 2338543"/>
                <a:gd name="connsiteX3" fmla="*/ 0 w 480742"/>
                <a:gd name="connsiteY3" fmla="*/ 2195110 h 2338543"/>
                <a:gd name="connsiteX4" fmla="*/ 26790 w 480742"/>
                <a:gd name="connsiteY4" fmla="*/ 0 h 2338543"/>
                <a:gd name="connsiteX0" fmla="*/ -1 w 453953"/>
                <a:gd name="connsiteY0" fmla="*/ 0 h 2379259"/>
                <a:gd name="connsiteX1" fmla="*/ 453952 w 453953"/>
                <a:gd name="connsiteY1" fmla="*/ 339365 h 2379259"/>
                <a:gd name="connsiteX2" fmla="*/ 420591 w 453953"/>
                <a:gd name="connsiteY2" fmla="*/ 2338543 h 2379259"/>
                <a:gd name="connsiteX3" fmla="*/ 1043 w 453953"/>
                <a:gd name="connsiteY3" fmla="*/ 2379259 h 2379259"/>
                <a:gd name="connsiteX4" fmla="*/ -1 w 453953"/>
                <a:gd name="connsiteY4" fmla="*/ 0 h 2379259"/>
                <a:gd name="connsiteX0" fmla="*/ 1 w 453953"/>
                <a:gd name="connsiteY0" fmla="*/ 0 h 2383712"/>
                <a:gd name="connsiteX1" fmla="*/ 453954 w 453953"/>
                <a:gd name="connsiteY1" fmla="*/ 339365 h 2383712"/>
                <a:gd name="connsiteX2" fmla="*/ 392759 w 453953"/>
                <a:gd name="connsiteY2" fmla="*/ 2383712 h 2383712"/>
                <a:gd name="connsiteX3" fmla="*/ 1045 w 453953"/>
                <a:gd name="connsiteY3" fmla="*/ 2379259 h 2383712"/>
                <a:gd name="connsiteX4" fmla="*/ 1 w 453953"/>
                <a:gd name="connsiteY4" fmla="*/ 0 h 2383712"/>
                <a:gd name="connsiteX0" fmla="*/ -1 w 453953"/>
                <a:gd name="connsiteY0" fmla="*/ 0 h 2387187"/>
                <a:gd name="connsiteX1" fmla="*/ 453952 w 453953"/>
                <a:gd name="connsiteY1" fmla="*/ 339365 h 2387187"/>
                <a:gd name="connsiteX2" fmla="*/ 426158 w 453953"/>
                <a:gd name="connsiteY2" fmla="*/ 2387187 h 2387187"/>
                <a:gd name="connsiteX3" fmla="*/ 1043 w 453953"/>
                <a:gd name="connsiteY3" fmla="*/ 2379259 h 2387187"/>
                <a:gd name="connsiteX4" fmla="*/ -1 w 453953"/>
                <a:gd name="connsiteY4" fmla="*/ 0 h 2387187"/>
                <a:gd name="connsiteX0" fmla="*/ 1 w 453953"/>
                <a:gd name="connsiteY0" fmla="*/ 0 h 2393158"/>
                <a:gd name="connsiteX1" fmla="*/ 453954 w 453953"/>
                <a:gd name="connsiteY1" fmla="*/ 339365 h 2393158"/>
                <a:gd name="connsiteX2" fmla="*/ 426160 w 453953"/>
                <a:gd name="connsiteY2" fmla="*/ 2387187 h 2393158"/>
                <a:gd name="connsiteX3" fmla="*/ 1045 w 453953"/>
                <a:gd name="connsiteY3" fmla="*/ 2393158 h 2393158"/>
                <a:gd name="connsiteX4" fmla="*/ 1 w 453953"/>
                <a:gd name="connsiteY4" fmla="*/ 0 h 23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53" h="2393158">
                  <a:moveTo>
                    <a:pt x="1" y="0"/>
                  </a:moveTo>
                  <a:lnTo>
                    <a:pt x="453954" y="339365"/>
                  </a:lnTo>
                  <a:cubicBezTo>
                    <a:pt x="453954" y="1078977"/>
                    <a:pt x="426160" y="1647575"/>
                    <a:pt x="426160" y="2387187"/>
                  </a:cubicBezTo>
                  <a:lnTo>
                    <a:pt x="1045" y="23931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BB88171E-5EFF-4598-8DAC-929A1DAD418D}"/>
                </a:ext>
              </a:extLst>
            </p:cNvPr>
            <p:cNvSpPr/>
            <p:nvPr/>
          </p:nvSpPr>
          <p:spPr>
            <a:xfrm>
              <a:off x="3975570" y="2650466"/>
              <a:ext cx="897490" cy="225108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E80392E3-0557-44E2-8D9D-E44A030BFC53}"/>
              </a:ext>
            </a:extLst>
          </p:cNvPr>
          <p:cNvGrpSpPr/>
          <p:nvPr/>
        </p:nvGrpSpPr>
        <p:grpSpPr>
          <a:xfrm>
            <a:off x="4145983" y="4893399"/>
            <a:ext cx="1538053" cy="385176"/>
            <a:chOff x="4810093" y="4893399"/>
            <a:chExt cx="1538053" cy="385176"/>
          </a:xfrm>
        </p:grpSpPr>
        <p:sp>
          <p:nvSpPr>
            <p:cNvPr id="45" name="Rectángulo 33">
              <a:extLst>
                <a:ext uri="{FF2B5EF4-FFF2-40B4-BE49-F238E27FC236}">
                  <a16:creationId xmlns:a16="http://schemas.microsoft.com/office/drawing/2014/main" id="{3525E1E7-8012-40F9-A01E-77816DB14BDF}"/>
                </a:ext>
              </a:extLst>
            </p:cNvPr>
            <p:cNvSpPr/>
            <p:nvPr/>
          </p:nvSpPr>
          <p:spPr>
            <a:xfrm>
              <a:off x="4810093" y="4893399"/>
              <a:ext cx="1534757" cy="309349"/>
            </a:xfrm>
            <a:custGeom>
              <a:avLst/>
              <a:gdLst>
                <a:gd name="connsiteX0" fmla="*/ 0 w 8488410"/>
                <a:gd name="connsiteY0" fmla="*/ 0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0 w 8488410"/>
                <a:gd name="connsiteY4" fmla="*/ 0 h 855548"/>
                <a:gd name="connsiteX0" fmla="*/ 2286000 w 8488410"/>
                <a:gd name="connsiteY0" fmla="*/ 7034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2286000 w 8488410"/>
                <a:gd name="connsiteY4" fmla="*/ 7034 h 855548"/>
                <a:gd name="connsiteX0" fmla="*/ 2286000 w 8488410"/>
                <a:gd name="connsiteY0" fmla="*/ 0 h 848514"/>
                <a:gd name="connsiteX1" fmla="*/ 6174275 w 8488410"/>
                <a:gd name="connsiteY1" fmla="*/ 14068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2286000 w 8488410"/>
                <a:gd name="connsiteY0" fmla="*/ 0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1792573 w 8488410"/>
                <a:gd name="connsiteY0" fmla="*/ 21101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1792573 w 8488410"/>
                <a:gd name="connsiteY4" fmla="*/ 21101 h 848514"/>
                <a:gd name="connsiteX0" fmla="*/ 1792573 w 8488410"/>
                <a:gd name="connsiteY0" fmla="*/ 28134 h 855547"/>
                <a:gd name="connsiteX1" fmla="*/ 6787813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  <a:gd name="connsiteX0" fmla="*/ 1792573 w 8488410"/>
                <a:gd name="connsiteY0" fmla="*/ 28134 h 855547"/>
                <a:gd name="connsiteX1" fmla="*/ 7510601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  <a:gd name="connsiteX0" fmla="*/ 1295656 w 8488410"/>
                <a:gd name="connsiteY0" fmla="*/ 13369 h 855547"/>
                <a:gd name="connsiteX1" fmla="*/ 7510601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295656 w 8488410"/>
                <a:gd name="connsiteY4" fmla="*/ 13369 h 855547"/>
                <a:gd name="connsiteX0" fmla="*/ 1295656 w 7878556"/>
                <a:gd name="connsiteY0" fmla="*/ 13369 h 855547"/>
                <a:gd name="connsiteX1" fmla="*/ 7510601 w 7878556"/>
                <a:gd name="connsiteY1" fmla="*/ 0 h 855547"/>
                <a:gd name="connsiteX2" fmla="*/ 7878556 w 7878556"/>
                <a:gd name="connsiteY2" fmla="*/ 826015 h 855547"/>
                <a:gd name="connsiteX3" fmla="*/ 0 w 7878556"/>
                <a:gd name="connsiteY3" fmla="*/ 855547 h 855547"/>
                <a:gd name="connsiteX4" fmla="*/ 1295656 w 7878556"/>
                <a:gd name="connsiteY4" fmla="*/ 13369 h 8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556" h="855547">
                  <a:moveTo>
                    <a:pt x="1295656" y="13369"/>
                  </a:moveTo>
                  <a:lnTo>
                    <a:pt x="7510601" y="0"/>
                  </a:lnTo>
                  <a:lnTo>
                    <a:pt x="7878556" y="826015"/>
                  </a:lnTo>
                  <a:lnTo>
                    <a:pt x="0" y="855547"/>
                  </a:lnTo>
                  <a:lnTo>
                    <a:pt x="1295656" y="13369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Rectángulo 45">
              <a:extLst>
                <a:ext uri="{FF2B5EF4-FFF2-40B4-BE49-F238E27FC236}">
                  <a16:creationId xmlns:a16="http://schemas.microsoft.com/office/drawing/2014/main" id="{AA3A7454-2A8D-4389-8EB4-C17AE352D003}"/>
                </a:ext>
              </a:extLst>
            </p:cNvPr>
            <p:cNvSpPr/>
            <p:nvPr/>
          </p:nvSpPr>
          <p:spPr>
            <a:xfrm>
              <a:off x="4813389" y="5195462"/>
              <a:ext cx="1534757" cy="8311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7" name="Elipse 46">
            <a:extLst>
              <a:ext uri="{FF2B5EF4-FFF2-40B4-BE49-F238E27FC236}">
                <a16:creationId xmlns:a16="http://schemas.microsoft.com/office/drawing/2014/main" id="{E4E38BF9-7590-4B56-A477-DF67BD05D157}"/>
              </a:ext>
            </a:extLst>
          </p:cNvPr>
          <p:cNvSpPr/>
          <p:nvPr/>
        </p:nvSpPr>
        <p:spPr>
          <a:xfrm rot="3080954">
            <a:off x="6060106" y="4908494"/>
            <a:ext cx="413319" cy="319844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8" name="Arco 47">
            <a:extLst>
              <a:ext uri="{FF2B5EF4-FFF2-40B4-BE49-F238E27FC236}">
                <a16:creationId xmlns:a16="http://schemas.microsoft.com/office/drawing/2014/main" id="{E40C60C4-48EC-4ABB-81D6-A2BC97B6AA79}"/>
              </a:ext>
            </a:extLst>
          </p:cNvPr>
          <p:cNvSpPr/>
          <p:nvPr/>
        </p:nvSpPr>
        <p:spPr>
          <a:xfrm>
            <a:off x="6146586" y="4958375"/>
            <a:ext cx="315989" cy="321237"/>
          </a:xfrm>
          <a:prstGeom prst="arc">
            <a:avLst>
              <a:gd name="adj1" fmla="val 12326990"/>
              <a:gd name="adj2" fmla="val 18599596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Arco 48">
            <a:extLst>
              <a:ext uri="{FF2B5EF4-FFF2-40B4-BE49-F238E27FC236}">
                <a16:creationId xmlns:a16="http://schemas.microsoft.com/office/drawing/2014/main" id="{771FCAF5-9BB4-4093-A0EB-8799586416BC}"/>
              </a:ext>
            </a:extLst>
          </p:cNvPr>
          <p:cNvSpPr/>
          <p:nvPr/>
        </p:nvSpPr>
        <p:spPr>
          <a:xfrm rot="981556">
            <a:off x="5976743" y="4891419"/>
            <a:ext cx="296199" cy="301105"/>
          </a:xfrm>
          <a:prstGeom prst="arc">
            <a:avLst>
              <a:gd name="adj1" fmla="val 16058332"/>
              <a:gd name="adj2" fmla="val 18691671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Arco 49">
            <a:extLst>
              <a:ext uri="{FF2B5EF4-FFF2-40B4-BE49-F238E27FC236}">
                <a16:creationId xmlns:a16="http://schemas.microsoft.com/office/drawing/2014/main" id="{5DBBBF91-235F-4071-BEE0-D24A0C5C40E1}"/>
              </a:ext>
            </a:extLst>
          </p:cNvPr>
          <p:cNvSpPr/>
          <p:nvPr/>
        </p:nvSpPr>
        <p:spPr>
          <a:xfrm>
            <a:off x="6063840" y="4748570"/>
            <a:ext cx="315989" cy="321237"/>
          </a:xfrm>
          <a:prstGeom prst="arc">
            <a:avLst>
              <a:gd name="adj1" fmla="val 6777619"/>
              <a:gd name="adj2" fmla="val 8574088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3" name="Conector recto 52">
            <a:extLst>
              <a:ext uri="{FF2B5EF4-FFF2-40B4-BE49-F238E27FC236}">
                <a16:creationId xmlns:a16="http://schemas.microsoft.com/office/drawing/2014/main" id="{B248050C-4B9D-4A71-9E7E-A834784B6A31}"/>
              </a:ext>
            </a:extLst>
          </p:cNvPr>
          <p:cNvCxnSpPr>
            <a:cxnSpLocks/>
          </p:cNvCxnSpPr>
          <p:nvPr/>
        </p:nvCxnSpPr>
        <p:spPr>
          <a:xfrm flipH="1">
            <a:off x="4027429" y="4548620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cto 53">
            <a:extLst>
              <a:ext uri="{FF2B5EF4-FFF2-40B4-BE49-F238E27FC236}">
                <a16:creationId xmlns:a16="http://schemas.microsoft.com/office/drawing/2014/main" id="{B7D5FE9E-AE03-4B07-85AB-4E7DA8113C79}"/>
              </a:ext>
            </a:extLst>
          </p:cNvPr>
          <p:cNvCxnSpPr>
            <a:cxnSpLocks/>
          </p:cNvCxnSpPr>
          <p:nvPr/>
        </p:nvCxnSpPr>
        <p:spPr>
          <a:xfrm flipH="1">
            <a:off x="4027429" y="4458466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cto 54">
            <a:extLst>
              <a:ext uri="{FF2B5EF4-FFF2-40B4-BE49-F238E27FC236}">
                <a16:creationId xmlns:a16="http://schemas.microsoft.com/office/drawing/2014/main" id="{F23BA0C6-A434-480F-9F93-4DF9B14EBDF7}"/>
              </a:ext>
            </a:extLst>
          </p:cNvPr>
          <p:cNvCxnSpPr>
            <a:cxnSpLocks/>
          </p:cNvCxnSpPr>
          <p:nvPr/>
        </p:nvCxnSpPr>
        <p:spPr>
          <a:xfrm flipH="1">
            <a:off x="4027429" y="4368312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cto 55">
            <a:extLst>
              <a:ext uri="{FF2B5EF4-FFF2-40B4-BE49-F238E27FC236}">
                <a16:creationId xmlns:a16="http://schemas.microsoft.com/office/drawing/2014/main" id="{714A5B27-6AE6-4F7F-B7CF-3627106CFCA4}"/>
              </a:ext>
            </a:extLst>
          </p:cNvPr>
          <p:cNvCxnSpPr>
            <a:cxnSpLocks/>
          </p:cNvCxnSpPr>
          <p:nvPr/>
        </p:nvCxnSpPr>
        <p:spPr>
          <a:xfrm flipH="1">
            <a:off x="4027429" y="4278158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cto 56">
            <a:extLst>
              <a:ext uri="{FF2B5EF4-FFF2-40B4-BE49-F238E27FC236}">
                <a16:creationId xmlns:a16="http://schemas.microsoft.com/office/drawing/2014/main" id="{3E6F61F0-B36E-4128-BC83-4B6DCC02BAF3}"/>
              </a:ext>
            </a:extLst>
          </p:cNvPr>
          <p:cNvCxnSpPr>
            <a:cxnSpLocks/>
          </p:cNvCxnSpPr>
          <p:nvPr/>
        </p:nvCxnSpPr>
        <p:spPr>
          <a:xfrm flipH="1">
            <a:off x="4027429" y="4188004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Conector recto 57">
            <a:extLst>
              <a:ext uri="{FF2B5EF4-FFF2-40B4-BE49-F238E27FC236}">
                <a16:creationId xmlns:a16="http://schemas.microsoft.com/office/drawing/2014/main" id="{A731C4DF-0907-4B38-B9BE-D7EB71D938ED}"/>
              </a:ext>
            </a:extLst>
          </p:cNvPr>
          <p:cNvCxnSpPr>
            <a:cxnSpLocks/>
          </p:cNvCxnSpPr>
          <p:nvPr/>
        </p:nvCxnSpPr>
        <p:spPr>
          <a:xfrm flipH="1">
            <a:off x="4027429" y="4097850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ector recto 58">
            <a:extLst>
              <a:ext uri="{FF2B5EF4-FFF2-40B4-BE49-F238E27FC236}">
                <a16:creationId xmlns:a16="http://schemas.microsoft.com/office/drawing/2014/main" id="{71DC6B04-5F90-44A3-85C7-11A4BF0DBA46}"/>
              </a:ext>
            </a:extLst>
          </p:cNvPr>
          <p:cNvCxnSpPr>
            <a:cxnSpLocks/>
          </p:cNvCxnSpPr>
          <p:nvPr/>
        </p:nvCxnSpPr>
        <p:spPr>
          <a:xfrm flipH="1">
            <a:off x="4027429" y="4007696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59">
            <a:extLst>
              <a:ext uri="{FF2B5EF4-FFF2-40B4-BE49-F238E27FC236}">
                <a16:creationId xmlns:a16="http://schemas.microsoft.com/office/drawing/2014/main" id="{FCE085A4-713B-49DF-A71F-FBE353E782EF}"/>
              </a:ext>
            </a:extLst>
          </p:cNvPr>
          <p:cNvSpPr/>
          <p:nvPr/>
        </p:nvSpPr>
        <p:spPr>
          <a:xfrm>
            <a:off x="4098616" y="3668011"/>
            <a:ext cx="739600" cy="45719"/>
          </a:xfrm>
          <a:prstGeom prst="rect">
            <a:avLst/>
          </a:prstGeom>
          <a:solidFill>
            <a:schemeClr val="accent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Rectángulo 60">
            <a:extLst>
              <a:ext uri="{FF2B5EF4-FFF2-40B4-BE49-F238E27FC236}">
                <a16:creationId xmlns:a16="http://schemas.microsoft.com/office/drawing/2014/main" id="{3A85C116-19DF-4808-B2FD-3E21C7CF3CF4}"/>
              </a:ext>
            </a:extLst>
          </p:cNvPr>
          <p:cNvSpPr/>
          <p:nvPr/>
        </p:nvSpPr>
        <p:spPr>
          <a:xfrm>
            <a:off x="4338024" y="3631223"/>
            <a:ext cx="239657" cy="11587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Rectángulo 61">
            <a:extLst>
              <a:ext uri="{FF2B5EF4-FFF2-40B4-BE49-F238E27FC236}">
                <a16:creationId xmlns:a16="http://schemas.microsoft.com/office/drawing/2014/main" id="{5BBBEC6C-58F7-4B15-9CFA-3FDC4ED7B1EF}"/>
              </a:ext>
            </a:extLst>
          </p:cNvPr>
          <p:cNvSpPr/>
          <p:nvPr/>
        </p:nvSpPr>
        <p:spPr>
          <a:xfrm>
            <a:off x="4714266" y="3808339"/>
            <a:ext cx="119828" cy="115870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3" name="Conector recto 62">
            <a:extLst>
              <a:ext uri="{FF2B5EF4-FFF2-40B4-BE49-F238E27FC236}">
                <a16:creationId xmlns:a16="http://schemas.microsoft.com/office/drawing/2014/main" id="{D1DB33D1-E110-4117-AD34-8AC8C4044D06}"/>
              </a:ext>
            </a:extLst>
          </p:cNvPr>
          <p:cNvCxnSpPr>
            <a:cxnSpLocks/>
          </p:cNvCxnSpPr>
          <p:nvPr/>
        </p:nvCxnSpPr>
        <p:spPr>
          <a:xfrm flipH="1">
            <a:off x="4027429" y="3524302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ángulo 63">
            <a:extLst>
              <a:ext uri="{FF2B5EF4-FFF2-40B4-BE49-F238E27FC236}">
                <a16:creationId xmlns:a16="http://schemas.microsoft.com/office/drawing/2014/main" id="{515AD89B-1CFC-4191-B627-34565A8BB450}"/>
              </a:ext>
            </a:extLst>
          </p:cNvPr>
          <p:cNvSpPr/>
          <p:nvPr/>
        </p:nvSpPr>
        <p:spPr>
          <a:xfrm>
            <a:off x="4098616" y="3808339"/>
            <a:ext cx="119828" cy="115870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5" name="Rectángulo 64">
            <a:hlinkClick r:id="" action="ppaction://hlinkshowjump?jump=nextslide">
              <a:snd r:embed="rId2" name="click.wav"/>
            </a:hlinkClick>
            <a:extLst>
              <a:ext uri="{FF2B5EF4-FFF2-40B4-BE49-F238E27FC236}">
                <a16:creationId xmlns:a16="http://schemas.microsoft.com/office/drawing/2014/main" id="{85714744-9AB7-4E85-9E07-C3BC7E431B71}"/>
              </a:ext>
            </a:extLst>
          </p:cNvPr>
          <p:cNvSpPr/>
          <p:nvPr/>
        </p:nvSpPr>
        <p:spPr>
          <a:xfrm>
            <a:off x="4098616" y="2620407"/>
            <a:ext cx="166296" cy="1608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6" name="Rectángulo 65">
            <a:extLst>
              <a:ext uri="{FF2B5EF4-FFF2-40B4-BE49-F238E27FC236}">
                <a16:creationId xmlns:a16="http://schemas.microsoft.com/office/drawing/2014/main" id="{ACF5A67B-0671-41F2-80BB-45E4356D9416}"/>
              </a:ext>
            </a:extLst>
          </p:cNvPr>
          <p:cNvSpPr/>
          <p:nvPr/>
        </p:nvSpPr>
        <p:spPr>
          <a:xfrm>
            <a:off x="4098616" y="2871847"/>
            <a:ext cx="166296" cy="160803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67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F7A1B32F-FE76-4FDD-A828-3BE5B258ADB6}"/>
              </a:ext>
            </a:extLst>
          </p:cNvPr>
          <p:cNvCxnSpPr>
            <a:cxnSpLocks/>
          </p:cNvCxnSpPr>
          <p:nvPr/>
        </p:nvCxnSpPr>
        <p:spPr>
          <a:xfrm flipH="1">
            <a:off x="0" y="6299757"/>
            <a:ext cx="1219200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ángulo 33">
            <a:extLst>
              <a:ext uri="{FF2B5EF4-FFF2-40B4-BE49-F238E27FC236}">
                <a16:creationId xmlns:a16="http://schemas.microsoft.com/office/drawing/2014/main" id="{A0FF8A76-B697-491E-BA65-C9AB2EBCC9D8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C86099C-C64D-4FD4-821C-7AAC284C7C17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2838618A-8462-42BD-BBCF-8D5076CE8191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9FE544EE-B4CE-403C-8A9A-F75F1DB3286D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upo 33">
            <a:extLst>
              <a:ext uri="{FF2B5EF4-FFF2-40B4-BE49-F238E27FC236}">
                <a16:creationId xmlns:a16="http://schemas.microsoft.com/office/drawing/2014/main" id="{B9549793-B024-4ACA-AF2E-BA58FE44D187}"/>
              </a:ext>
            </a:extLst>
          </p:cNvPr>
          <p:cNvGrpSpPr/>
          <p:nvPr/>
        </p:nvGrpSpPr>
        <p:grpSpPr>
          <a:xfrm>
            <a:off x="3211937" y="4416867"/>
            <a:ext cx="5808185" cy="3751381"/>
            <a:chOff x="3211937" y="4416867"/>
            <a:chExt cx="5808185" cy="3751381"/>
          </a:xfrm>
        </p:grpSpPr>
        <p:cxnSp>
          <p:nvCxnSpPr>
            <p:cNvPr id="35" name="Conector recto 34">
              <a:extLst>
                <a:ext uri="{FF2B5EF4-FFF2-40B4-BE49-F238E27FC236}">
                  <a16:creationId xmlns:a16="http://schemas.microsoft.com/office/drawing/2014/main" id="{D785CDF7-7E8B-467C-A3CA-83D27D5EDB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3168" y="4710166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recto 35">
              <a:extLst>
                <a:ext uri="{FF2B5EF4-FFF2-40B4-BE49-F238E27FC236}">
                  <a16:creationId xmlns:a16="http://schemas.microsoft.com/office/drawing/2014/main" id="{2156D9DE-CFD0-4A1B-9F11-0DA55983EA7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2856" y="4793253"/>
              <a:ext cx="0" cy="228865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recto 36">
              <a:extLst>
                <a:ext uri="{FF2B5EF4-FFF2-40B4-BE49-F238E27FC236}">
                  <a16:creationId xmlns:a16="http://schemas.microsoft.com/office/drawing/2014/main" id="{9BDF9C49-74CA-435A-A8BB-DF8AE1A411D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9783" y="4710166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cto 37">
              <a:extLst>
                <a:ext uri="{FF2B5EF4-FFF2-40B4-BE49-F238E27FC236}">
                  <a16:creationId xmlns:a16="http://schemas.microsoft.com/office/drawing/2014/main" id="{EB7760FB-73F9-450B-9B5E-42E1F0FD4D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557" y="4793254"/>
              <a:ext cx="0" cy="2507441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ector recto 38">
              <a:extLst>
                <a:ext uri="{FF2B5EF4-FFF2-40B4-BE49-F238E27FC236}">
                  <a16:creationId xmlns:a16="http://schemas.microsoft.com/office/drawing/2014/main" id="{4C98533B-72BB-4A19-B514-D143B75E1C2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9378" y="5296320"/>
              <a:ext cx="0" cy="2871928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recto 39">
              <a:extLst>
                <a:ext uri="{FF2B5EF4-FFF2-40B4-BE49-F238E27FC236}">
                  <a16:creationId xmlns:a16="http://schemas.microsoft.com/office/drawing/2014/main" id="{354F224E-8A1E-4913-A239-097F2C446B9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7409" y="5379407"/>
              <a:ext cx="0" cy="240588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D3E1D74D-D735-42A3-889A-110A66DDC6C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5476" y="5296320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D0EE8E65-A8EC-41A4-96CE-27D4FD88A2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4250" y="5379407"/>
              <a:ext cx="0" cy="228865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EF562147-AE6E-40BD-9EBD-0C28906AA06A}"/>
                </a:ext>
              </a:extLst>
            </p:cNvPr>
            <p:cNvSpPr/>
            <p:nvPr/>
          </p:nvSpPr>
          <p:spPr>
            <a:xfrm>
              <a:off x="3211937" y="5445028"/>
              <a:ext cx="5808152" cy="15664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Rectángulo 33">
              <a:extLst>
                <a:ext uri="{FF2B5EF4-FFF2-40B4-BE49-F238E27FC236}">
                  <a16:creationId xmlns:a16="http://schemas.microsoft.com/office/drawing/2014/main" id="{C67D4C5E-5015-4650-80A2-897E5B6D1492}"/>
                </a:ext>
              </a:extLst>
            </p:cNvPr>
            <p:cNvSpPr/>
            <p:nvPr/>
          </p:nvSpPr>
          <p:spPr>
            <a:xfrm>
              <a:off x="3211971" y="4416867"/>
              <a:ext cx="5808151" cy="1028162"/>
            </a:xfrm>
            <a:custGeom>
              <a:avLst/>
              <a:gdLst>
                <a:gd name="connsiteX0" fmla="*/ 0 w 8488410"/>
                <a:gd name="connsiteY0" fmla="*/ 0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0 w 8488410"/>
                <a:gd name="connsiteY4" fmla="*/ 0 h 855548"/>
                <a:gd name="connsiteX0" fmla="*/ 2286000 w 8488410"/>
                <a:gd name="connsiteY0" fmla="*/ 7034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2286000 w 8488410"/>
                <a:gd name="connsiteY4" fmla="*/ 7034 h 855548"/>
                <a:gd name="connsiteX0" fmla="*/ 2286000 w 8488410"/>
                <a:gd name="connsiteY0" fmla="*/ 0 h 848514"/>
                <a:gd name="connsiteX1" fmla="*/ 6174275 w 8488410"/>
                <a:gd name="connsiteY1" fmla="*/ 14068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2286000 w 8488410"/>
                <a:gd name="connsiteY0" fmla="*/ 0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1792573 w 8488410"/>
                <a:gd name="connsiteY0" fmla="*/ 21101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1792573 w 8488410"/>
                <a:gd name="connsiteY4" fmla="*/ 21101 h 848514"/>
                <a:gd name="connsiteX0" fmla="*/ 1792573 w 8488410"/>
                <a:gd name="connsiteY0" fmla="*/ 28134 h 855547"/>
                <a:gd name="connsiteX1" fmla="*/ 6787813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8410" h="855547">
                  <a:moveTo>
                    <a:pt x="1792573" y="28134"/>
                  </a:moveTo>
                  <a:lnTo>
                    <a:pt x="6787813" y="0"/>
                  </a:lnTo>
                  <a:lnTo>
                    <a:pt x="8488410" y="855547"/>
                  </a:lnTo>
                  <a:lnTo>
                    <a:pt x="0" y="855547"/>
                  </a:lnTo>
                  <a:lnTo>
                    <a:pt x="1792573" y="28134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45" name="Elipse 44">
            <a:extLst>
              <a:ext uri="{FF2B5EF4-FFF2-40B4-BE49-F238E27FC236}">
                <a16:creationId xmlns:a16="http://schemas.microsoft.com/office/drawing/2014/main" id="{97922C26-16A4-4B4A-8E22-B17A734204C2}"/>
              </a:ext>
            </a:extLst>
          </p:cNvPr>
          <p:cNvSpPr/>
          <p:nvPr/>
        </p:nvSpPr>
        <p:spPr>
          <a:xfrm>
            <a:off x="6525143" y="4432570"/>
            <a:ext cx="1498509" cy="6841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EA08A340-128F-4945-97EB-66CB8DF6DCAF}"/>
              </a:ext>
            </a:extLst>
          </p:cNvPr>
          <p:cNvSpPr/>
          <p:nvPr/>
        </p:nvSpPr>
        <p:spPr>
          <a:xfrm>
            <a:off x="6754751" y="4458466"/>
            <a:ext cx="1000328" cy="4566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7" name="Rectángulo 22">
            <a:extLst>
              <a:ext uri="{FF2B5EF4-FFF2-40B4-BE49-F238E27FC236}">
                <a16:creationId xmlns:a16="http://schemas.microsoft.com/office/drawing/2014/main" id="{BE53D57C-C233-4C8F-AFA9-B63DDA9F31D7}"/>
              </a:ext>
            </a:extLst>
          </p:cNvPr>
          <p:cNvSpPr/>
          <p:nvPr/>
        </p:nvSpPr>
        <p:spPr>
          <a:xfrm rot="11234311">
            <a:off x="7357116" y="3195443"/>
            <a:ext cx="928453" cy="124973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23732 w 477686"/>
              <a:gd name="connsiteY0" fmla="*/ 0 h 2558200"/>
              <a:gd name="connsiteX1" fmla="*/ 477685 w 477686"/>
              <a:gd name="connsiteY1" fmla="*/ 339365 h 2558200"/>
              <a:gd name="connsiteX2" fmla="*/ 477686 w 477686"/>
              <a:gd name="connsiteY2" fmla="*/ 2558200 h 2558200"/>
              <a:gd name="connsiteX3" fmla="*/ 23732 w 477686"/>
              <a:gd name="connsiteY3" fmla="*/ 2181128 h 2558200"/>
              <a:gd name="connsiteX4" fmla="*/ 23732 w 477686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4839 w 488793"/>
              <a:gd name="connsiteY0" fmla="*/ 0 h 2558200"/>
              <a:gd name="connsiteX1" fmla="*/ 488792 w 488793"/>
              <a:gd name="connsiteY1" fmla="*/ 339365 h 2558200"/>
              <a:gd name="connsiteX2" fmla="*/ 488793 w 488793"/>
              <a:gd name="connsiteY2" fmla="*/ 2558200 h 2558200"/>
              <a:gd name="connsiteX3" fmla="*/ 34839 w 488793"/>
              <a:gd name="connsiteY3" fmla="*/ 2181128 h 2558200"/>
              <a:gd name="connsiteX4" fmla="*/ 34839 w 488793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90528"/>
              <a:gd name="connsiteX1" fmla="*/ 479575 w 479576"/>
              <a:gd name="connsiteY1" fmla="*/ 339365 h 2590528"/>
              <a:gd name="connsiteX2" fmla="*/ 479576 w 479576"/>
              <a:gd name="connsiteY2" fmla="*/ 2558200 h 2590528"/>
              <a:gd name="connsiteX3" fmla="*/ 39108 w 479576"/>
              <a:gd name="connsiteY3" fmla="*/ 2139981 h 2590528"/>
              <a:gd name="connsiteX4" fmla="*/ 25622 w 479576"/>
              <a:gd name="connsiteY4" fmla="*/ 0 h 2590528"/>
              <a:gd name="connsiteX0" fmla="*/ 25622 w 479576"/>
              <a:gd name="connsiteY0" fmla="*/ 0 h 2571644"/>
              <a:gd name="connsiteX1" fmla="*/ 479575 w 479576"/>
              <a:gd name="connsiteY1" fmla="*/ 339365 h 2571644"/>
              <a:gd name="connsiteX2" fmla="*/ 479576 w 479576"/>
              <a:gd name="connsiteY2" fmla="*/ 2558200 h 2571644"/>
              <a:gd name="connsiteX3" fmla="*/ 39108 w 479576"/>
              <a:gd name="connsiteY3" fmla="*/ 2139981 h 2571644"/>
              <a:gd name="connsiteX4" fmla="*/ 25622 w 479576"/>
              <a:gd name="connsiteY4" fmla="*/ 0 h 2571644"/>
              <a:gd name="connsiteX0" fmla="*/ 27657 w 481611"/>
              <a:gd name="connsiteY0" fmla="*/ 0 h 2571644"/>
              <a:gd name="connsiteX1" fmla="*/ 481610 w 481611"/>
              <a:gd name="connsiteY1" fmla="*/ 339365 h 2571644"/>
              <a:gd name="connsiteX2" fmla="*/ 481611 w 481611"/>
              <a:gd name="connsiteY2" fmla="*/ 2558200 h 2571644"/>
              <a:gd name="connsiteX3" fmla="*/ 41143 w 481611"/>
              <a:gd name="connsiteY3" fmla="*/ 2139981 h 2571644"/>
              <a:gd name="connsiteX4" fmla="*/ 27657 w 481611"/>
              <a:gd name="connsiteY4" fmla="*/ 0 h 2571644"/>
              <a:gd name="connsiteX0" fmla="*/ 27657 w 481611"/>
              <a:gd name="connsiteY0" fmla="*/ 0 h 2570799"/>
              <a:gd name="connsiteX1" fmla="*/ 481610 w 481611"/>
              <a:gd name="connsiteY1" fmla="*/ 339365 h 2570799"/>
              <a:gd name="connsiteX2" fmla="*/ 481611 w 481611"/>
              <a:gd name="connsiteY2" fmla="*/ 2558200 h 2570799"/>
              <a:gd name="connsiteX3" fmla="*/ 41143 w 481611"/>
              <a:gd name="connsiteY3" fmla="*/ 2139981 h 2570799"/>
              <a:gd name="connsiteX4" fmla="*/ 27657 w 481611"/>
              <a:gd name="connsiteY4" fmla="*/ 0 h 2570799"/>
              <a:gd name="connsiteX0" fmla="*/ 27657 w 481611"/>
              <a:gd name="connsiteY0" fmla="*/ 0 h 2569690"/>
              <a:gd name="connsiteX1" fmla="*/ 481610 w 481611"/>
              <a:gd name="connsiteY1" fmla="*/ 339365 h 2569690"/>
              <a:gd name="connsiteX2" fmla="*/ 481611 w 481611"/>
              <a:gd name="connsiteY2" fmla="*/ 2558200 h 2569690"/>
              <a:gd name="connsiteX3" fmla="*/ 41143 w 481611"/>
              <a:gd name="connsiteY3" fmla="*/ 2139981 h 2569690"/>
              <a:gd name="connsiteX4" fmla="*/ 27657 w 481611"/>
              <a:gd name="connsiteY4" fmla="*/ 0 h 2569690"/>
              <a:gd name="connsiteX0" fmla="*/ 27657 w 481611"/>
              <a:gd name="connsiteY0" fmla="*/ 0 h 2575795"/>
              <a:gd name="connsiteX1" fmla="*/ 481610 w 481611"/>
              <a:gd name="connsiteY1" fmla="*/ 339365 h 2575795"/>
              <a:gd name="connsiteX2" fmla="*/ 481611 w 481611"/>
              <a:gd name="connsiteY2" fmla="*/ 2558200 h 2575795"/>
              <a:gd name="connsiteX3" fmla="*/ 41143 w 481611"/>
              <a:gd name="connsiteY3" fmla="*/ 2139981 h 2575795"/>
              <a:gd name="connsiteX4" fmla="*/ 27657 w 481611"/>
              <a:gd name="connsiteY4" fmla="*/ 0 h 2575795"/>
              <a:gd name="connsiteX0" fmla="*/ 27657 w 481611"/>
              <a:gd name="connsiteY0" fmla="*/ 0 h 2567559"/>
              <a:gd name="connsiteX1" fmla="*/ 481610 w 481611"/>
              <a:gd name="connsiteY1" fmla="*/ 339365 h 2567559"/>
              <a:gd name="connsiteX2" fmla="*/ 481611 w 481611"/>
              <a:gd name="connsiteY2" fmla="*/ 2558200 h 2567559"/>
              <a:gd name="connsiteX3" fmla="*/ 41143 w 481611"/>
              <a:gd name="connsiteY3" fmla="*/ 2139981 h 2567559"/>
              <a:gd name="connsiteX4" fmla="*/ 27657 w 481611"/>
              <a:gd name="connsiteY4" fmla="*/ 0 h 2567559"/>
              <a:gd name="connsiteX0" fmla="*/ 29296 w 483250"/>
              <a:gd name="connsiteY0" fmla="*/ 0 h 2564648"/>
              <a:gd name="connsiteX1" fmla="*/ 483249 w 483250"/>
              <a:gd name="connsiteY1" fmla="*/ 339365 h 2564648"/>
              <a:gd name="connsiteX2" fmla="*/ 483250 w 483250"/>
              <a:gd name="connsiteY2" fmla="*/ 2558200 h 2564648"/>
              <a:gd name="connsiteX3" fmla="*/ 38936 w 483250"/>
              <a:gd name="connsiteY3" fmla="*/ 2008886 h 2564648"/>
              <a:gd name="connsiteX4" fmla="*/ 29296 w 483250"/>
              <a:gd name="connsiteY4" fmla="*/ 0 h 2564648"/>
              <a:gd name="connsiteX0" fmla="*/ 29296 w 483250"/>
              <a:gd name="connsiteY0" fmla="*/ 0 h 2569258"/>
              <a:gd name="connsiteX1" fmla="*/ 483249 w 483250"/>
              <a:gd name="connsiteY1" fmla="*/ 339365 h 2569258"/>
              <a:gd name="connsiteX2" fmla="*/ 483250 w 483250"/>
              <a:gd name="connsiteY2" fmla="*/ 2558200 h 2569258"/>
              <a:gd name="connsiteX3" fmla="*/ 38936 w 483250"/>
              <a:gd name="connsiteY3" fmla="*/ 2008886 h 2569258"/>
              <a:gd name="connsiteX4" fmla="*/ 29296 w 483250"/>
              <a:gd name="connsiteY4" fmla="*/ 0 h 2569258"/>
              <a:gd name="connsiteX0" fmla="*/ 29296 w 483250"/>
              <a:gd name="connsiteY0" fmla="*/ 0 h 2568126"/>
              <a:gd name="connsiteX1" fmla="*/ 483249 w 483250"/>
              <a:gd name="connsiteY1" fmla="*/ 339365 h 2568126"/>
              <a:gd name="connsiteX2" fmla="*/ 483250 w 483250"/>
              <a:gd name="connsiteY2" fmla="*/ 2558200 h 2568126"/>
              <a:gd name="connsiteX3" fmla="*/ 38936 w 483250"/>
              <a:gd name="connsiteY3" fmla="*/ 2008886 h 2568126"/>
              <a:gd name="connsiteX4" fmla="*/ 29296 w 483250"/>
              <a:gd name="connsiteY4" fmla="*/ 0 h 2568126"/>
              <a:gd name="connsiteX0" fmla="*/ 25559 w 479513"/>
              <a:gd name="connsiteY0" fmla="*/ 0 h 2569660"/>
              <a:gd name="connsiteX1" fmla="*/ 479512 w 479513"/>
              <a:gd name="connsiteY1" fmla="*/ 339365 h 2569660"/>
              <a:gd name="connsiteX2" fmla="*/ 479513 w 479513"/>
              <a:gd name="connsiteY2" fmla="*/ 2558200 h 2569660"/>
              <a:gd name="connsiteX3" fmla="*/ 44430 w 479513"/>
              <a:gd name="connsiteY3" fmla="*/ 2047442 h 2569660"/>
              <a:gd name="connsiteX4" fmla="*/ 25559 w 479513"/>
              <a:gd name="connsiteY4" fmla="*/ 0 h 2569660"/>
              <a:gd name="connsiteX0" fmla="*/ 25559 w 479513"/>
              <a:gd name="connsiteY0" fmla="*/ 0 h 2583858"/>
              <a:gd name="connsiteX1" fmla="*/ 479512 w 479513"/>
              <a:gd name="connsiteY1" fmla="*/ 339365 h 2583858"/>
              <a:gd name="connsiteX2" fmla="*/ 479513 w 479513"/>
              <a:gd name="connsiteY2" fmla="*/ 2558200 h 2583858"/>
              <a:gd name="connsiteX3" fmla="*/ 44430 w 479513"/>
              <a:gd name="connsiteY3" fmla="*/ 2047442 h 2583858"/>
              <a:gd name="connsiteX4" fmla="*/ 25559 w 479513"/>
              <a:gd name="connsiteY4" fmla="*/ 0 h 2583858"/>
              <a:gd name="connsiteX0" fmla="*/ 25559 w 479513"/>
              <a:gd name="connsiteY0" fmla="*/ 0 h 2575842"/>
              <a:gd name="connsiteX1" fmla="*/ 479512 w 479513"/>
              <a:gd name="connsiteY1" fmla="*/ 339365 h 2575842"/>
              <a:gd name="connsiteX2" fmla="*/ 479513 w 479513"/>
              <a:gd name="connsiteY2" fmla="*/ 2558200 h 2575842"/>
              <a:gd name="connsiteX3" fmla="*/ 44430 w 479513"/>
              <a:gd name="connsiteY3" fmla="*/ 2047442 h 2575842"/>
              <a:gd name="connsiteX4" fmla="*/ 25559 w 479513"/>
              <a:gd name="connsiteY4" fmla="*/ 0 h 2575842"/>
              <a:gd name="connsiteX0" fmla="*/ 21346 w 475300"/>
              <a:gd name="connsiteY0" fmla="*/ 0 h 2575842"/>
              <a:gd name="connsiteX1" fmla="*/ 475299 w 475300"/>
              <a:gd name="connsiteY1" fmla="*/ 339365 h 2575842"/>
              <a:gd name="connsiteX2" fmla="*/ 475300 w 475300"/>
              <a:gd name="connsiteY2" fmla="*/ 2558200 h 2575842"/>
              <a:gd name="connsiteX3" fmla="*/ 40217 w 475300"/>
              <a:gd name="connsiteY3" fmla="*/ 2047442 h 2575842"/>
              <a:gd name="connsiteX4" fmla="*/ 21346 w 475300"/>
              <a:gd name="connsiteY4" fmla="*/ 0 h 2575842"/>
              <a:gd name="connsiteX0" fmla="*/ 19211 w 473165"/>
              <a:gd name="connsiteY0" fmla="*/ 0 h 2575842"/>
              <a:gd name="connsiteX1" fmla="*/ 473164 w 473165"/>
              <a:gd name="connsiteY1" fmla="*/ 339365 h 2575842"/>
              <a:gd name="connsiteX2" fmla="*/ 473165 w 473165"/>
              <a:gd name="connsiteY2" fmla="*/ 2558200 h 2575842"/>
              <a:gd name="connsiteX3" fmla="*/ 38082 w 473165"/>
              <a:gd name="connsiteY3" fmla="*/ 2047442 h 2575842"/>
              <a:gd name="connsiteX4" fmla="*/ 19211 w 473165"/>
              <a:gd name="connsiteY4" fmla="*/ 0 h 2575842"/>
              <a:gd name="connsiteX0" fmla="*/ 20420 w 474374"/>
              <a:gd name="connsiteY0" fmla="*/ 0 h 2575842"/>
              <a:gd name="connsiteX1" fmla="*/ 474373 w 474374"/>
              <a:gd name="connsiteY1" fmla="*/ 339365 h 2575842"/>
              <a:gd name="connsiteX2" fmla="*/ 474374 w 474374"/>
              <a:gd name="connsiteY2" fmla="*/ 2558200 h 2575842"/>
              <a:gd name="connsiteX3" fmla="*/ 39291 w 474374"/>
              <a:gd name="connsiteY3" fmla="*/ 2047442 h 2575842"/>
              <a:gd name="connsiteX4" fmla="*/ 20420 w 474374"/>
              <a:gd name="connsiteY4" fmla="*/ 0 h 2575842"/>
              <a:gd name="connsiteX0" fmla="*/ 27453 w 481407"/>
              <a:gd name="connsiteY0" fmla="*/ 0 h 2575842"/>
              <a:gd name="connsiteX1" fmla="*/ 481406 w 481407"/>
              <a:gd name="connsiteY1" fmla="*/ 339365 h 2575842"/>
              <a:gd name="connsiteX2" fmla="*/ 481407 w 481407"/>
              <a:gd name="connsiteY2" fmla="*/ 2558200 h 2575842"/>
              <a:gd name="connsiteX3" fmla="*/ 46324 w 481407"/>
              <a:gd name="connsiteY3" fmla="*/ 2047442 h 2575842"/>
              <a:gd name="connsiteX4" fmla="*/ 27453 w 481407"/>
              <a:gd name="connsiteY4" fmla="*/ 0 h 2575842"/>
              <a:gd name="connsiteX0" fmla="*/ 63869 w 458114"/>
              <a:gd name="connsiteY0" fmla="*/ -1 h 2738722"/>
              <a:gd name="connsiteX1" fmla="*/ 458113 w 458114"/>
              <a:gd name="connsiteY1" fmla="*/ 502245 h 2738722"/>
              <a:gd name="connsiteX2" fmla="*/ 458114 w 458114"/>
              <a:gd name="connsiteY2" fmla="*/ 2721080 h 2738722"/>
              <a:gd name="connsiteX3" fmla="*/ 23031 w 458114"/>
              <a:gd name="connsiteY3" fmla="*/ 2210322 h 2738722"/>
              <a:gd name="connsiteX4" fmla="*/ 63869 w 458114"/>
              <a:gd name="connsiteY4" fmla="*/ -1 h 2738722"/>
              <a:gd name="connsiteX0" fmla="*/ 77744 w 471989"/>
              <a:gd name="connsiteY0" fmla="*/ 1 h 2738724"/>
              <a:gd name="connsiteX1" fmla="*/ 471988 w 471989"/>
              <a:gd name="connsiteY1" fmla="*/ 502247 h 2738724"/>
              <a:gd name="connsiteX2" fmla="*/ 471989 w 471989"/>
              <a:gd name="connsiteY2" fmla="*/ 2721082 h 2738724"/>
              <a:gd name="connsiteX3" fmla="*/ 36906 w 471989"/>
              <a:gd name="connsiteY3" fmla="*/ 2210324 h 2738724"/>
              <a:gd name="connsiteX4" fmla="*/ 77744 w 471989"/>
              <a:gd name="connsiteY4" fmla="*/ 1 h 2738724"/>
              <a:gd name="connsiteX0" fmla="*/ 93115 w 463925"/>
              <a:gd name="connsiteY0" fmla="*/ 0 h 2903128"/>
              <a:gd name="connsiteX1" fmla="*/ 463924 w 463925"/>
              <a:gd name="connsiteY1" fmla="*/ 666651 h 2903128"/>
              <a:gd name="connsiteX2" fmla="*/ 463925 w 463925"/>
              <a:gd name="connsiteY2" fmla="*/ 2885486 h 2903128"/>
              <a:gd name="connsiteX3" fmla="*/ 28842 w 463925"/>
              <a:gd name="connsiteY3" fmla="*/ 2374728 h 2903128"/>
              <a:gd name="connsiteX4" fmla="*/ 93115 w 463925"/>
              <a:gd name="connsiteY4" fmla="*/ 0 h 2903128"/>
              <a:gd name="connsiteX0" fmla="*/ 104292 w 475102"/>
              <a:gd name="connsiteY0" fmla="*/ 0 h 2903128"/>
              <a:gd name="connsiteX1" fmla="*/ 475101 w 475102"/>
              <a:gd name="connsiteY1" fmla="*/ 666651 h 2903128"/>
              <a:gd name="connsiteX2" fmla="*/ 475102 w 475102"/>
              <a:gd name="connsiteY2" fmla="*/ 2885486 h 2903128"/>
              <a:gd name="connsiteX3" fmla="*/ 40019 w 475102"/>
              <a:gd name="connsiteY3" fmla="*/ 2374728 h 2903128"/>
              <a:gd name="connsiteX4" fmla="*/ 104292 w 475102"/>
              <a:gd name="connsiteY4" fmla="*/ 0 h 2903128"/>
              <a:gd name="connsiteX0" fmla="*/ 115098 w 485908"/>
              <a:gd name="connsiteY0" fmla="*/ 0 h 2893537"/>
              <a:gd name="connsiteX1" fmla="*/ 485907 w 485908"/>
              <a:gd name="connsiteY1" fmla="*/ 666651 h 2893537"/>
              <a:gd name="connsiteX2" fmla="*/ 485908 w 485908"/>
              <a:gd name="connsiteY2" fmla="*/ 2885486 h 2893537"/>
              <a:gd name="connsiteX3" fmla="*/ 33716 w 485908"/>
              <a:gd name="connsiteY3" fmla="*/ 2173584 h 2893537"/>
              <a:gd name="connsiteX4" fmla="*/ 115098 w 485908"/>
              <a:gd name="connsiteY4" fmla="*/ 0 h 2893537"/>
              <a:gd name="connsiteX0" fmla="*/ 125834 w 496644"/>
              <a:gd name="connsiteY0" fmla="*/ 0 h 2893539"/>
              <a:gd name="connsiteX1" fmla="*/ 496643 w 496644"/>
              <a:gd name="connsiteY1" fmla="*/ 666651 h 2893539"/>
              <a:gd name="connsiteX2" fmla="*/ 496644 w 496644"/>
              <a:gd name="connsiteY2" fmla="*/ 2885486 h 2893539"/>
              <a:gd name="connsiteX3" fmla="*/ 44452 w 496644"/>
              <a:gd name="connsiteY3" fmla="*/ 2173584 h 2893539"/>
              <a:gd name="connsiteX4" fmla="*/ 125834 w 496644"/>
              <a:gd name="connsiteY4" fmla="*/ 0 h 2893539"/>
              <a:gd name="connsiteX0" fmla="*/ 114144 w 484954"/>
              <a:gd name="connsiteY0" fmla="*/ 0 h 2893537"/>
              <a:gd name="connsiteX1" fmla="*/ 484953 w 484954"/>
              <a:gd name="connsiteY1" fmla="*/ 666651 h 2893537"/>
              <a:gd name="connsiteX2" fmla="*/ 484954 w 484954"/>
              <a:gd name="connsiteY2" fmla="*/ 2885486 h 2893537"/>
              <a:gd name="connsiteX3" fmla="*/ 32762 w 484954"/>
              <a:gd name="connsiteY3" fmla="*/ 2173584 h 2893537"/>
              <a:gd name="connsiteX4" fmla="*/ 114144 w 484954"/>
              <a:gd name="connsiteY4" fmla="*/ 0 h 2893537"/>
              <a:gd name="connsiteX0" fmla="*/ 113114 w 483924"/>
              <a:gd name="connsiteY0" fmla="*/ 0 h 2893539"/>
              <a:gd name="connsiteX1" fmla="*/ 483923 w 483924"/>
              <a:gd name="connsiteY1" fmla="*/ 666651 h 2893539"/>
              <a:gd name="connsiteX2" fmla="*/ 483924 w 483924"/>
              <a:gd name="connsiteY2" fmla="*/ 2885486 h 2893539"/>
              <a:gd name="connsiteX3" fmla="*/ 31732 w 483924"/>
              <a:gd name="connsiteY3" fmla="*/ 2173584 h 2893539"/>
              <a:gd name="connsiteX4" fmla="*/ 113114 w 483924"/>
              <a:gd name="connsiteY4" fmla="*/ 0 h 2893539"/>
              <a:gd name="connsiteX0" fmla="*/ 113114 w 483924"/>
              <a:gd name="connsiteY0" fmla="*/ 0 h 2896033"/>
              <a:gd name="connsiteX1" fmla="*/ 483923 w 483924"/>
              <a:gd name="connsiteY1" fmla="*/ 666651 h 2896033"/>
              <a:gd name="connsiteX2" fmla="*/ 483924 w 483924"/>
              <a:gd name="connsiteY2" fmla="*/ 2885486 h 2896033"/>
              <a:gd name="connsiteX3" fmla="*/ 31732 w 483924"/>
              <a:gd name="connsiteY3" fmla="*/ 2173584 h 2896033"/>
              <a:gd name="connsiteX4" fmla="*/ 113114 w 483924"/>
              <a:gd name="connsiteY4" fmla="*/ 0 h 2896033"/>
              <a:gd name="connsiteX0" fmla="*/ 113114 w 483924"/>
              <a:gd name="connsiteY0" fmla="*/ 0 h 2903501"/>
              <a:gd name="connsiteX1" fmla="*/ 483923 w 483924"/>
              <a:gd name="connsiteY1" fmla="*/ 666651 h 2903501"/>
              <a:gd name="connsiteX2" fmla="*/ 483924 w 483924"/>
              <a:gd name="connsiteY2" fmla="*/ 2885486 h 2903501"/>
              <a:gd name="connsiteX3" fmla="*/ 31732 w 483924"/>
              <a:gd name="connsiteY3" fmla="*/ 2173584 h 2903501"/>
              <a:gd name="connsiteX4" fmla="*/ 113114 w 483924"/>
              <a:gd name="connsiteY4" fmla="*/ 0 h 2903501"/>
              <a:gd name="connsiteX0" fmla="*/ 104527 w 475337"/>
              <a:gd name="connsiteY0" fmla="*/ 0 h 2903501"/>
              <a:gd name="connsiteX1" fmla="*/ 475336 w 475337"/>
              <a:gd name="connsiteY1" fmla="*/ 666651 h 2903501"/>
              <a:gd name="connsiteX2" fmla="*/ 475337 w 475337"/>
              <a:gd name="connsiteY2" fmla="*/ 2885486 h 2903501"/>
              <a:gd name="connsiteX3" fmla="*/ 23145 w 475337"/>
              <a:gd name="connsiteY3" fmla="*/ 2173584 h 2903501"/>
              <a:gd name="connsiteX4" fmla="*/ 104527 w 475337"/>
              <a:gd name="connsiteY4" fmla="*/ 0 h 2903501"/>
              <a:gd name="connsiteX0" fmla="*/ 100397 w 471207"/>
              <a:gd name="connsiteY0" fmla="*/ 0 h 2903501"/>
              <a:gd name="connsiteX1" fmla="*/ 471206 w 471207"/>
              <a:gd name="connsiteY1" fmla="*/ 666651 h 2903501"/>
              <a:gd name="connsiteX2" fmla="*/ 471207 w 471207"/>
              <a:gd name="connsiteY2" fmla="*/ 2885486 h 2903501"/>
              <a:gd name="connsiteX3" fmla="*/ 19015 w 471207"/>
              <a:gd name="connsiteY3" fmla="*/ 2173584 h 2903501"/>
              <a:gd name="connsiteX4" fmla="*/ 100397 w 471207"/>
              <a:gd name="connsiteY4" fmla="*/ 0 h 290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207" h="2903501">
                <a:moveTo>
                  <a:pt x="100397" y="0"/>
                </a:moveTo>
                <a:cubicBezTo>
                  <a:pt x="227900" y="56577"/>
                  <a:pt x="319888" y="553529"/>
                  <a:pt x="471206" y="666651"/>
                </a:cubicBezTo>
                <a:cubicBezTo>
                  <a:pt x="471206" y="1406263"/>
                  <a:pt x="471207" y="2145874"/>
                  <a:pt x="471207" y="2885486"/>
                </a:cubicBezTo>
                <a:cubicBezTo>
                  <a:pt x="396115" y="2944955"/>
                  <a:pt x="56535" y="2892618"/>
                  <a:pt x="19015" y="2173584"/>
                </a:cubicBezTo>
                <a:cubicBezTo>
                  <a:pt x="-897" y="1785297"/>
                  <a:pt x="-35069" y="585038"/>
                  <a:pt x="100397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8" name="Rectángulo 22">
            <a:extLst>
              <a:ext uri="{FF2B5EF4-FFF2-40B4-BE49-F238E27FC236}">
                <a16:creationId xmlns:a16="http://schemas.microsoft.com/office/drawing/2014/main" id="{B7D0BBF0-2697-45FE-890D-16C4113E23BE}"/>
              </a:ext>
            </a:extLst>
          </p:cNvPr>
          <p:cNvSpPr/>
          <p:nvPr/>
        </p:nvSpPr>
        <p:spPr>
          <a:xfrm flipV="1">
            <a:off x="7555230" y="3313192"/>
            <a:ext cx="250942" cy="148647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9" name="Rectángulo 29">
            <a:extLst>
              <a:ext uri="{FF2B5EF4-FFF2-40B4-BE49-F238E27FC236}">
                <a16:creationId xmlns:a16="http://schemas.microsoft.com/office/drawing/2014/main" id="{A92A585C-A0EF-43D8-9A87-38931C030700}"/>
              </a:ext>
            </a:extLst>
          </p:cNvPr>
          <p:cNvSpPr/>
          <p:nvPr/>
        </p:nvSpPr>
        <p:spPr>
          <a:xfrm>
            <a:off x="6506154" y="3043795"/>
            <a:ext cx="1608358" cy="379790"/>
          </a:xfrm>
          <a:custGeom>
            <a:avLst/>
            <a:gdLst>
              <a:gd name="connsiteX0" fmla="*/ 0 w 991282"/>
              <a:gd name="connsiteY0" fmla="*/ 0 h 2285755"/>
              <a:gd name="connsiteX1" fmla="*/ 991282 w 991282"/>
              <a:gd name="connsiteY1" fmla="*/ 0 h 2285755"/>
              <a:gd name="connsiteX2" fmla="*/ 991282 w 991282"/>
              <a:gd name="connsiteY2" fmla="*/ 2285755 h 2285755"/>
              <a:gd name="connsiteX3" fmla="*/ 0 w 991282"/>
              <a:gd name="connsiteY3" fmla="*/ 2285755 h 2285755"/>
              <a:gd name="connsiteX4" fmla="*/ 0 w 991282"/>
              <a:gd name="connsiteY4" fmla="*/ 0 h 2285755"/>
              <a:gd name="connsiteX0" fmla="*/ 0 w 3229515"/>
              <a:gd name="connsiteY0" fmla="*/ 0 h 2285755"/>
              <a:gd name="connsiteX1" fmla="*/ 3229515 w 3229515"/>
              <a:gd name="connsiteY1" fmla="*/ 350292 h 2285755"/>
              <a:gd name="connsiteX2" fmla="*/ 991282 w 3229515"/>
              <a:gd name="connsiteY2" fmla="*/ 2285755 h 2285755"/>
              <a:gd name="connsiteX3" fmla="*/ 0 w 3229515"/>
              <a:gd name="connsiteY3" fmla="*/ 2285755 h 2285755"/>
              <a:gd name="connsiteX4" fmla="*/ 0 w 3229515"/>
              <a:gd name="connsiteY4" fmla="*/ 0 h 2285755"/>
              <a:gd name="connsiteX0" fmla="*/ 0 w 3229515"/>
              <a:gd name="connsiteY0" fmla="*/ 0 h 2285755"/>
              <a:gd name="connsiteX1" fmla="*/ 3229515 w 3229515"/>
              <a:gd name="connsiteY1" fmla="*/ 350292 h 2285755"/>
              <a:gd name="connsiteX2" fmla="*/ 2597169 w 3229515"/>
              <a:gd name="connsiteY2" fmla="*/ 716263 h 2285755"/>
              <a:gd name="connsiteX3" fmla="*/ 0 w 3229515"/>
              <a:gd name="connsiteY3" fmla="*/ 2285755 h 2285755"/>
              <a:gd name="connsiteX4" fmla="*/ 0 w 3229515"/>
              <a:gd name="connsiteY4" fmla="*/ 0 h 2285755"/>
              <a:gd name="connsiteX0" fmla="*/ 0 w 3229515"/>
              <a:gd name="connsiteY0" fmla="*/ 0 h 716263"/>
              <a:gd name="connsiteX1" fmla="*/ 3229515 w 3229515"/>
              <a:gd name="connsiteY1" fmla="*/ 350292 h 716263"/>
              <a:gd name="connsiteX2" fmla="*/ 2597169 w 3229515"/>
              <a:gd name="connsiteY2" fmla="*/ 716263 h 716263"/>
              <a:gd name="connsiteX3" fmla="*/ 413982 w 3229515"/>
              <a:gd name="connsiteY3" fmla="*/ 484250 h 716263"/>
              <a:gd name="connsiteX4" fmla="*/ 0 w 3229515"/>
              <a:gd name="connsiteY4" fmla="*/ 0 h 716263"/>
              <a:gd name="connsiteX0" fmla="*/ 1842448 w 2815533"/>
              <a:gd name="connsiteY0" fmla="*/ 0 h 820896"/>
              <a:gd name="connsiteX1" fmla="*/ 2815533 w 2815533"/>
              <a:gd name="connsiteY1" fmla="*/ 454925 h 820896"/>
              <a:gd name="connsiteX2" fmla="*/ 2183187 w 2815533"/>
              <a:gd name="connsiteY2" fmla="*/ 820896 h 820896"/>
              <a:gd name="connsiteX3" fmla="*/ 0 w 2815533"/>
              <a:gd name="connsiteY3" fmla="*/ 588883 h 820896"/>
              <a:gd name="connsiteX4" fmla="*/ 1842448 w 2815533"/>
              <a:gd name="connsiteY4" fmla="*/ 0 h 820896"/>
              <a:gd name="connsiteX0" fmla="*/ 787021 w 1760106"/>
              <a:gd name="connsiteY0" fmla="*/ 0 h 820896"/>
              <a:gd name="connsiteX1" fmla="*/ 1760106 w 1760106"/>
              <a:gd name="connsiteY1" fmla="*/ 454925 h 820896"/>
              <a:gd name="connsiteX2" fmla="*/ 1127760 w 1760106"/>
              <a:gd name="connsiteY2" fmla="*/ 820896 h 820896"/>
              <a:gd name="connsiteX3" fmla="*/ 0 w 1760106"/>
              <a:gd name="connsiteY3" fmla="*/ 488799 h 820896"/>
              <a:gd name="connsiteX4" fmla="*/ 787021 w 1760106"/>
              <a:gd name="connsiteY4" fmla="*/ 0 h 820896"/>
              <a:gd name="connsiteX0" fmla="*/ 655093 w 1628178"/>
              <a:gd name="connsiteY0" fmla="*/ 0 h 820896"/>
              <a:gd name="connsiteX1" fmla="*/ 1628178 w 1628178"/>
              <a:gd name="connsiteY1" fmla="*/ 454925 h 820896"/>
              <a:gd name="connsiteX2" fmla="*/ 995832 w 1628178"/>
              <a:gd name="connsiteY2" fmla="*/ 820896 h 820896"/>
              <a:gd name="connsiteX3" fmla="*/ 0 w 1628178"/>
              <a:gd name="connsiteY3" fmla="*/ 238590 h 820896"/>
              <a:gd name="connsiteX4" fmla="*/ 655093 w 1628178"/>
              <a:gd name="connsiteY4" fmla="*/ 0 h 820896"/>
              <a:gd name="connsiteX0" fmla="*/ 950794 w 1923879"/>
              <a:gd name="connsiteY0" fmla="*/ 0 h 820896"/>
              <a:gd name="connsiteX1" fmla="*/ 1923879 w 1923879"/>
              <a:gd name="connsiteY1" fmla="*/ 454925 h 820896"/>
              <a:gd name="connsiteX2" fmla="*/ 1291533 w 1923879"/>
              <a:gd name="connsiteY2" fmla="*/ 820896 h 820896"/>
              <a:gd name="connsiteX3" fmla="*/ 0 w 1923879"/>
              <a:gd name="connsiteY3" fmla="*/ 456954 h 820896"/>
              <a:gd name="connsiteX4" fmla="*/ 950794 w 1923879"/>
              <a:gd name="connsiteY4" fmla="*/ 0 h 820896"/>
              <a:gd name="connsiteX0" fmla="*/ 950794 w 1923879"/>
              <a:gd name="connsiteY0" fmla="*/ 0 h 702616"/>
              <a:gd name="connsiteX1" fmla="*/ 1923879 w 1923879"/>
              <a:gd name="connsiteY1" fmla="*/ 454925 h 702616"/>
              <a:gd name="connsiteX2" fmla="*/ 1605431 w 1923879"/>
              <a:gd name="connsiteY2" fmla="*/ 702616 h 702616"/>
              <a:gd name="connsiteX3" fmla="*/ 0 w 1923879"/>
              <a:gd name="connsiteY3" fmla="*/ 456954 h 702616"/>
              <a:gd name="connsiteX4" fmla="*/ 950794 w 1923879"/>
              <a:gd name="connsiteY4" fmla="*/ 0 h 702616"/>
              <a:gd name="connsiteX0" fmla="*/ 486771 w 1923879"/>
              <a:gd name="connsiteY0" fmla="*/ 0 h 484252"/>
              <a:gd name="connsiteX1" fmla="*/ 1923879 w 1923879"/>
              <a:gd name="connsiteY1" fmla="*/ 236561 h 484252"/>
              <a:gd name="connsiteX2" fmla="*/ 1605431 w 1923879"/>
              <a:gd name="connsiteY2" fmla="*/ 484252 h 484252"/>
              <a:gd name="connsiteX3" fmla="*/ 0 w 1923879"/>
              <a:gd name="connsiteY3" fmla="*/ 238590 h 484252"/>
              <a:gd name="connsiteX4" fmla="*/ 486771 w 1923879"/>
              <a:gd name="connsiteY4" fmla="*/ 0 h 484252"/>
              <a:gd name="connsiteX0" fmla="*/ 468574 w 1923879"/>
              <a:gd name="connsiteY0" fmla="*/ 0 h 461505"/>
              <a:gd name="connsiteX1" fmla="*/ 1923879 w 1923879"/>
              <a:gd name="connsiteY1" fmla="*/ 213814 h 461505"/>
              <a:gd name="connsiteX2" fmla="*/ 1605431 w 1923879"/>
              <a:gd name="connsiteY2" fmla="*/ 461505 h 461505"/>
              <a:gd name="connsiteX3" fmla="*/ 0 w 1923879"/>
              <a:gd name="connsiteY3" fmla="*/ 215843 h 461505"/>
              <a:gd name="connsiteX4" fmla="*/ 468574 w 1923879"/>
              <a:gd name="connsiteY4" fmla="*/ 0 h 461505"/>
              <a:gd name="connsiteX0" fmla="*/ 518615 w 1923879"/>
              <a:gd name="connsiteY0" fmla="*/ 0 h 461505"/>
              <a:gd name="connsiteX1" fmla="*/ 1923879 w 1923879"/>
              <a:gd name="connsiteY1" fmla="*/ 213814 h 461505"/>
              <a:gd name="connsiteX2" fmla="*/ 1605431 w 1923879"/>
              <a:gd name="connsiteY2" fmla="*/ 461505 h 461505"/>
              <a:gd name="connsiteX3" fmla="*/ 0 w 1923879"/>
              <a:gd name="connsiteY3" fmla="*/ 215843 h 461505"/>
              <a:gd name="connsiteX4" fmla="*/ 518615 w 1923879"/>
              <a:gd name="connsiteY4" fmla="*/ 0 h 461505"/>
              <a:gd name="connsiteX0" fmla="*/ 473123 w 1923879"/>
              <a:gd name="connsiteY0" fmla="*/ 0 h 456956"/>
              <a:gd name="connsiteX1" fmla="*/ 1923879 w 1923879"/>
              <a:gd name="connsiteY1" fmla="*/ 209265 h 456956"/>
              <a:gd name="connsiteX2" fmla="*/ 1605431 w 1923879"/>
              <a:gd name="connsiteY2" fmla="*/ 456956 h 456956"/>
              <a:gd name="connsiteX3" fmla="*/ 0 w 1923879"/>
              <a:gd name="connsiteY3" fmla="*/ 211294 h 456956"/>
              <a:gd name="connsiteX4" fmla="*/ 473123 w 1923879"/>
              <a:gd name="connsiteY4" fmla="*/ 0 h 456956"/>
              <a:gd name="connsiteX0" fmla="*/ 479233 w 1929989"/>
              <a:gd name="connsiteY0" fmla="*/ 0 h 456956"/>
              <a:gd name="connsiteX1" fmla="*/ 1929989 w 1929989"/>
              <a:gd name="connsiteY1" fmla="*/ 209265 h 456956"/>
              <a:gd name="connsiteX2" fmla="*/ 1611541 w 1929989"/>
              <a:gd name="connsiteY2" fmla="*/ 456956 h 456956"/>
              <a:gd name="connsiteX3" fmla="*/ 0 w 1929989"/>
              <a:gd name="connsiteY3" fmla="*/ 231659 h 456956"/>
              <a:gd name="connsiteX4" fmla="*/ 479233 w 1929989"/>
              <a:gd name="connsiteY4" fmla="*/ 0 h 456956"/>
              <a:gd name="connsiteX0" fmla="*/ 479233 w 1929989"/>
              <a:gd name="connsiteY0" fmla="*/ 0 h 461029"/>
              <a:gd name="connsiteX1" fmla="*/ 1929989 w 1929989"/>
              <a:gd name="connsiteY1" fmla="*/ 209265 h 461029"/>
              <a:gd name="connsiteX2" fmla="*/ 1580993 w 1929989"/>
              <a:gd name="connsiteY2" fmla="*/ 461029 h 461029"/>
              <a:gd name="connsiteX3" fmla="*/ 0 w 1929989"/>
              <a:gd name="connsiteY3" fmla="*/ 231659 h 461029"/>
              <a:gd name="connsiteX4" fmla="*/ 479233 w 1929989"/>
              <a:gd name="connsiteY4" fmla="*/ 0 h 461029"/>
              <a:gd name="connsiteX0" fmla="*/ 479233 w 1952391"/>
              <a:gd name="connsiteY0" fmla="*/ 0 h 461029"/>
              <a:gd name="connsiteX1" fmla="*/ 1952391 w 1952391"/>
              <a:gd name="connsiteY1" fmla="*/ 209265 h 461029"/>
              <a:gd name="connsiteX2" fmla="*/ 1580993 w 1952391"/>
              <a:gd name="connsiteY2" fmla="*/ 461029 h 461029"/>
              <a:gd name="connsiteX3" fmla="*/ 0 w 1952391"/>
              <a:gd name="connsiteY3" fmla="*/ 231659 h 461029"/>
              <a:gd name="connsiteX4" fmla="*/ 479233 w 1952391"/>
              <a:gd name="connsiteY4" fmla="*/ 0 h 461029"/>
              <a:gd name="connsiteX0" fmla="*/ 479233 w 1952391"/>
              <a:gd name="connsiteY0" fmla="*/ 0 h 461029"/>
              <a:gd name="connsiteX1" fmla="*/ 1952391 w 1952391"/>
              <a:gd name="connsiteY1" fmla="*/ 203155 h 461029"/>
              <a:gd name="connsiteX2" fmla="*/ 1580993 w 1952391"/>
              <a:gd name="connsiteY2" fmla="*/ 461029 h 461029"/>
              <a:gd name="connsiteX3" fmla="*/ 0 w 1952391"/>
              <a:gd name="connsiteY3" fmla="*/ 231659 h 461029"/>
              <a:gd name="connsiteX4" fmla="*/ 479233 w 1952391"/>
              <a:gd name="connsiteY4" fmla="*/ 0 h 4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391" h="461029">
                <a:moveTo>
                  <a:pt x="479233" y="0"/>
                </a:moveTo>
                <a:lnTo>
                  <a:pt x="1952391" y="203155"/>
                </a:lnTo>
                <a:lnTo>
                  <a:pt x="1580993" y="461029"/>
                </a:lnTo>
                <a:lnTo>
                  <a:pt x="0" y="231659"/>
                </a:lnTo>
                <a:lnTo>
                  <a:pt x="479233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0" name="Rectángulo 22">
            <a:extLst>
              <a:ext uri="{FF2B5EF4-FFF2-40B4-BE49-F238E27FC236}">
                <a16:creationId xmlns:a16="http://schemas.microsoft.com/office/drawing/2014/main" id="{FA8F615E-1B18-4AE6-BE47-9DB333BB76B8}"/>
              </a:ext>
            </a:extLst>
          </p:cNvPr>
          <p:cNvSpPr/>
          <p:nvPr/>
        </p:nvSpPr>
        <p:spPr>
          <a:xfrm flipV="1">
            <a:off x="7812476" y="3214051"/>
            <a:ext cx="306640" cy="148647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1" name="Rectángulo 22">
            <a:extLst>
              <a:ext uri="{FF2B5EF4-FFF2-40B4-BE49-F238E27FC236}">
                <a16:creationId xmlns:a16="http://schemas.microsoft.com/office/drawing/2014/main" id="{61E47915-321C-41D4-B19A-60B755B98368}"/>
              </a:ext>
            </a:extLst>
          </p:cNvPr>
          <p:cNvSpPr/>
          <p:nvPr/>
        </p:nvSpPr>
        <p:spPr>
          <a:xfrm>
            <a:off x="6828405" y="4532917"/>
            <a:ext cx="730346" cy="266754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0 w 462856"/>
              <a:gd name="connsiteY0" fmla="*/ 0 h 4348845"/>
              <a:gd name="connsiteX1" fmla="*/ 462855 w 462856"/>
              <a:gd name="connsiteY1" fmla="*/ 2130010 h 4348845"/>
              <a:gd name="connsiteX2" fmla="*/ 462856 w 462856"/>
              <a:gd name="connsiteY2" fmla="*/ 4348845 h 4348845"/>
              <a:gd name="connsiteX3" fmla="*/ 8902 w 462856"/>
              <a:gd name="connsiteY3" fmla="*/ 3971773 h 4348845"/>
              <a:gd name="connsiteX4" fmla="*/ 0 w 462856"/>
              <a:gd name="connsiteY4" fmla="*/ 0 h 4348845"/>
              <a:gd name="connsiteX0" fmla="*/ 0 w 462856"/>
              <a:gd name="connsiteY0" fmla="*/ 0 h 4348845"/>
              <a:gd name="connsiteX1" fmla="*/ 462855 w 462856"/>
              <a:gd name="connsiteY1" fmla="*/ 2130010 h 4348845"/>
              <a:gd name="connsiteX2" fmla="*/ 462856 w 462856"/>
              <a:gd name="connsiteY2" fmla="*/ 4348845 h 4348845"/>
              <a:gd name="connsiteX3" fmla="*/ 1780 w 462856"/>
              <a:gd name="connsiteY3" fmla="*/ 1605112 h 4348845"/>
              <a:gd name="connsiteX4" fmla="*/ 0 w 462856"/>
              <a:gd name="connsiteY4" fmla="*/ 0 h 4348845"/>
              <a:gd name="connsiteX0" fmla="*/ 0 w 469088"/>
              <a:gd name="connsiteY0" fmla="*/ 0 h 4010749"/>
              <a:gd name="connsiteX1" fmla="*/ 462855 w 469088"/>
              <a:gd name="connsiteY1" fmla="*/ 2130010 h 4010749"/>
              <a:gd name="connsiteX2" fmla="*/ 469088 w 469088"/>
              <a:gd name="connsiteY2" fmla="*/ 4010749 h 4010749"/>
              <a:gd name="connsiteX3" fmla="*/ 1780 w 469088"/>
              <a:gd name="connsiteY3" fmla="*/ 1605112 h 4010749"/>
              <a:gd name="connsiteX4" fmla="*/ 0 w 469088"/>
              <a:gd name="connsiteY4" fmla="*/ 0 h 4010749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58609 w 464192"/>
              <a:gd name="connsiteY3" fmla="*/ 1902537 h 3873005"/>
              <a:gd name="connsiteX4" fmla="*/ 0 w 464192"/>
              <a:gd name="connsiteY4" fmla="*/ 0 h 3873005"/>
              <a:gd name="connsiteX0" fmla="*/ 0 w 408435"/>
              <a:gd name="connsiteY0" fmla="*/ 0 h 3589735"/>
              <a:gd name="connsiteX1" fmla="*/ 407098 w 408435"/>
              <a:gd name="connsiteY1" fmla="*/ 1846740 h 3589735"/>
              <a:gd name="connsiteX2" fmla="*/ 408435 w 408435"/>
              <a:gd name="connsiteY2" fmla="*/ 3589735 h 3589735"/>
              <a:gd name="connsiteX3" fmla="*/ 2852 w 408435"/>
              <a:gd name="connsiteY3" fmla="*/ 1619267 h 3589735"/>
              <a:gd name="connsiteX4" fmla="*/ 0 w 408435"/>
              <a:gd name="connsiteY4" fmla="*/ 0 h 3589735"/>
              <a:gd name="connsiteX0" fmla="*/ 0 w 407098"/>
              <a:gd name="connsiteY0" fmla="*/ 0 h 3405611"/>
              <a:gd name="connsiteX1" fmla="*/ 407098 w 407098"/>
              <a:gd name="connsiteY1" fmla="*/ 1846740 h 3405611"/>
              <a:gd name="connsiteX2" fmla="*/ 352142 w 407098"/>
              <a:gd name="connsiteY2" fmla="*/ 3405611 h 3405611"/>
              <a:gd name="connsiteX3" fmla="*/ 2852 w 407098"/>
              <a:gd name="connsiteY3" fmla="*/ 1619267 h 3405611"/>
              <a:gd name="connsiteX4" fmla="*/ 0 w 407098"/>
              <a:gd name="connsiteY4" fmla="*/ 0 h 3405611"/>
              <a:gd name="connsiteX0" fmla="*/ 0 w 352949"/>
              <a:gd name="connsiteY0" fmla="*/ 0 h 3405611"/>
              <a:gd name="connsiteX1" fmla="*/ 352949 w 352949"/>
              <a:gd name="connsiteY1" fmla="*/ 1620130 h 3405611"/>
              <a:gd name="connsiteX2" fmla="*/ 352142 w 352949"/>
              <a:gd name="connsiteY2" fmla="*/ 3405611 h 3405611"/>
              <a:gd name="connsiteX3" fmla="*/ 2852 w 352949"/>
              <a:gd name="connsiteY3" fmla="*/ 1619267 h 3405611"/>
              <a:gd name="connsiteX4" fmla="*/ 0 w 352949"/>
              <a:gd name="connsiteY4" fmla="*/ 0 h 34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49" h="3405611">
                <a:moveTo>
                  <a:pt x="0" y="0"/>
                </a:moveTo>
                <a:lnTo>
                  <a:pt x="352949" y="1620130"/>
                </a:lnTo>
                <a:cubicBezTo>
                  <a:pt x="352949" y="2359742"/>
                  <a:pt x="351697" y="2440596"/>
                  <a:pt x="352142" y="3405611"/>
                </a:cubicBezTo>
                <a:lnTo>
                  <a:pt x="2852" y="1619267"/>
                </a:lnTo>
                <a:cubicBezTo>
                  <a:pt x="-560" y="608397"/>
                  <a:pt x="2967" y="132392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22">
            <a:extLst>
              <a:ext uri="{FF2B5EF4-FFF2-40B4-BE49-F238E27FC236}">
                <a16:creationId xmlns:a16="http://schemas.microsoft.com/office/drawing/2014/main" id="{E102FA3E-EB00-4377-AABA-853FAE55E7E2}"/>
              </a:ext>
            </a:extLst>
          </p:cNvPr>
          <p:cNvSpPr/>
          <p:nvPr/>
        </p:nvSpPr>
        <p:spPr>
          <a:xfrm>
            <a:off x="6506902" y="3235170"/>
            <a:ext cx="1305213" cy="1467407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5" name="Grupo 54">
            <a:extLst>
              <a:ext uri="{FF2B5EF4-FFF2-40B4-BE49-F238E27FC236}">
                <a16:creationId xmlns:a16="http://schemas.microsoft.com/office/drawing/2014/main" id="{FEBF70C1-9885-4E44-9480-2C78775BE5B9}"/>
              </a:ext>
            </a:extLst>
          </p:cNvPr>
          <p:cNvGrpSpPr/>
          <p:nvPr/>
        </p:nvGrpSpPr>
        <p:grpSpPr>
          <a:xfrm>
            <a:off x="4027429" y="2530261"/>
            <a:ext cx="1127098" cy="2251083"/>
            <a:chOff x="3975570" y="2650466"/>
            <a:chExt cx="1127098" cy="2251083"/>
          </a:xfrm>
        </p:grpSpPr>
        <p:sp>
          <p:nvSpPr>
            <p:cNvPr id="56" name="Rectángulo 22">
              <a:extLst>
                <a:ext uri="{FF2B5EF4-FFF2-40B4-BE49-F238E27FC236}">
                  <a16:creationId xmlns:a16="http://schemas.microsoft.com/office/drawing/2014/main" id="{FC538918-EFEB-4F08-A82A-1CDD37E5F970}"/>
                </a:ext>
              </a:extLst>
            </p:cNvPr>
            <p:cNvSpPr/>
            <p:nvPr/>
          </p:nvSpPr>
          <p:spPr>
            <a:xfrm flipV="1">
              <a:off x="4879887" y="2652196"/>
              <a:ext cx="222781" cy="2249352"/>
            </a:xfrm>
            <a:custGeom>
              <a:avLst/>
              <a:gdLst>
                <a:gd name="connsiteX0" fmla="*/ 0 w 991282"/>
                <a:gd name="connsiteY0" fmla="*/ 0 h 2181128"/>
                <a:gd name="connsiteX1" fmla="*/ 991282 w 991282"/>
                <a:gd name="connsiteY1" fmla="*/ 0 h 2181128"/>
                <a:gd name="connsiteX2" fmla="*/ 991282 w 991282"/>
                <a:gd name="connsiteY2" fmla="*/ 2181128 h 2181128"/>
                <a:gd name="connsiteX3" fmla="*/ 0 w 991282"/>
                <a:gd name="connsiteY3" fmla="*/ 2181128 h 2181128"/>
                <a:gd name="connsiteX4" fmla="*/ 0 w 991282"/>
                <a:gd name="connsiteY4" fmla="*/ 0 h 2181128"/>
                <a:gd name="connsiteX0" fmla="*/ 0 w 1396634"/>
                <a:gd name="connsiteY0" fmla="*/ 0 h 2181128"/>
                <a:gd name="connsiteX1" fmla="*/ 1396634 w 1396634"/>
                <a:gd name="connsiteY1" fmla="*/ 339365 h 2181128"/>
                <a:gd name="connsiteX2" fmla="*/ 991282 w 1396634"/>
                <a:gd name="connsiteY2" fmla="*/ 2181128 h 2181128"/>
                <a:gd name="connsiteX3" fmla="*/ 0 w 1396634"/>
                <a:gd name="connsiteY3" fmla="*/ 2181128 h 2181128"/>
                <a:gd name="connsiteX4" fmla="*/ 0 w 1396634"/>
                <a:gd name="connsiteY4" fmla="*/ 0 h 2181128"/>
                <a:gd name="connsiteX0" fmla="*/ 0 w 1396634"/>
                <a:gd name="connsiteY0" fmla="*/ 0 h 2558200"/>
                <a:gd name="connsiteX1" fmla="*/ 1396634 w 1396634"/>
                <a:gd name="connsiteY1" fmla="*/ 339365 h 2558200"/>
                <a:gd name="connsiteX2" fmla="*/ 453954 w 1396634"/>
                <a:gd name="connsiteY2" fmla="*/ 2558200 h 2558200"/>
                <a:gd name="connsiteX3" fmla="*/ 0 w 1396634"/>
                <a:gd name="connsiteY3" fmla="*/ 2181128 h 2558200"/>
                <a:gd name="connsiteX4" fmla="*/ 0 w 1396634"/>
                <a:gd name="connsiteY4" fmla="*/ 0 h 2558200"/>
                <a:gd name="connsiteX0" fmla="*/ 0 w 453954"/>
                <a:gd name="connsiteY0" fmla="*/ 0 h 2558200"/>
                <a:gd name="connsiteX1" fmla="*/ 453953 w 453954"/>
                <a:gd name="connsiteY1" fmla="*/ 339365 h 2558200"/>
                <a:gd name="connsiteX2" fmla="*/ 453954 w 453954"/>
                <a:gd name="connsiteY2" fmla="*/ 2558200 h 2558200"/>
                <a:gd name="connsiteX3" fmla="*/ 0 w 453954"/>
                <a:gd name="connsiteY3" fmla="*/ 2181128 h 2558200"/>
                <a:gd name="connsiteX4" fmla="*/ 0 w 453954"/>
                <a:gd name="connsiteY4" fmla="*/ 0 h 2558200"/>
                <a:gd name="connsiteX0" fmla="*/ 0 w 453954"/>
                <a:gd name="connsiteY0" fmla="*/ 0 h 2330657"/>
                <a:gd name="connsiteX1" fmla="*/ 453953 w 453954"/>
                <a:gd name="connsiteY1" fmla="*/ 339365 h 2330657"/>
                <a:gd name="connsiteX2" fmla="*/ 432857 w 453954"/>
                <a:gd name="connsiteY2" fmla="*/ 2330657 h 2330657"/>
                <a:gd name="connsiteX3" fmla="*/ 0 w 453954"/>
                <a:gd name="connsiteY3" fmla="*/ 2181128 h 2330657"/>
                <a:gd name="connsiteX4" fmla="*/ 0 w 453954"/>
                <a:gd name="connsiteY4" fmla="*/ 0 h 2330657"/>
                <a:gd name="connsiteX0" fmla="*/ 0 w 453954"/>
                <a:gd name="connsiteY0" fmla="*/ 0 h 2293375"/>
                <a:gd name="connsiteX1" fmla="*/ 453953 w 453954"/>
                <a:gd name="connsiteY1" fmla="*/ 339365 h 2293375"/>
                <a:gd name="connsiteX2" fmla="*/ 426159 w 453954"/>
                <a:gd name="connsiteY2" fmla="*/ 2293375 h 2293375"/>
                <a:gd name="connsiteX3" fmla="*/ 0 w 453954"/>
                <a:gd name="connsiteY3" fmla="*/ 2181128 h 2293375"/>
                <a:gd name="connsiteX4" fmla="*/ 0 w 453954"/>
                <a:gd name="connsiteY4" fmla="*/ 0 h 2293375"/>
                <a:gd name="connsiteX0" fmla="*/ 26790 w 480744"/>
                <a:gd name="connsiteY0" fmla="*/ 0 h 2293375"/>
                <a:gd name="connsiteX1" fmla="*/ 480743 w 480744"/>
                <a:gd name="connsiteY1" fmla="*/ 339365 h 2293375"/>
                <a:gd name="connsiteX2" fmla="*/ 452949 w 480744"/>
                <a:gd name="connsiteY2" fmla="*/ 2293375 h 2293375"/>
                <a:gd name="connsiteX3" fmla="*/ 0 w 480744"/>
                <a:gd name="connsiteY3" fmla="*/ 2195110 h 2293375"/>
                <a:gd name="connsiteX4" fmla="*/ 26790 w 480744"/>
                <a:gd name="connsiteY4" fmla="*/ 0 h 2293375"/>
                <a:gd name="connsiteX0" fmla="*/ 26790 w 480742"/>
                <a:gd name="connsiteY0" fmla="*/ 0 h 2338543"/>
                <a:gd name="connsiteX1" fmla="*/ 480743 w 480742"/>
                <a:gd name="connsiteY1" fmla="*/ 339365 h 2338543"/>
                <a:gd name="connsiteX2" fmla="*/ 447382 w 480742"/>
                <a:gd name="connsiteY2" fmla="*/ 2338543 h 2338543"/>
                <a:gd name="connsiteX3" fmla="*/ 0 w 480742"/>
                <a:gd name="connsiteY3" fmla="*/ 2195110 h 2338543"/>
                <a:gd name="connsiteX4" fmla="*/ 26790 w 480742"/>
                <a:gd name="connsiteY4" fmla="*/ 0 h 2338543"/>
                <a:gd name="connsiteX0" fmla="*/ -1 w 453953"/>
                <a:gd name="connsiteY0" fmla="*/ 0 h 2379259"/>
                <a:gd name="connsiteX1" fmla="*/ 453952 w 453953"/>
                <a:gd name="connsiteY1" fmla="*/ 339365 h 2379259"/>
                <a:gd name="connsiteX2" fmla="*/ 420591 w 453953"/>
                <a:gd name="connsiteY2" fmla="*/ 2338543 h 2379259"/>
                <a:gd name="connsiteX3" fmla="*/ 1043 w 453953"/>
                <a:gd name="connsiteY3" fmla="*/ 2379259 h 2379259"/>
                <a:gd name="connsiteX4" fmla="*/ -1 w 453953"/>
                <a:gd name="connsiteY4" fmla="*/ 0 h 2379259"/>
                <a:gd name="connsiteX0" fmla="*/ 1 w 453953"/>
                <a:gd name="connsiteY0" fmla="*/ 0 h 2383712"/>
                <a:gd name="connsiteX1" fmla="*/ 453954 w 453953"/>
                <a:gd name="connsiteY1" fmla="*/ 339365 h 2383712"/>
                <a:gd name="connsiteX2" fmla="*/ 392759 w 453953"/>
                <a:gd name="connsiteY2" fmla="*/ 2383712 h 2383712"/>
                <a:gd name="connsiteX3" fmla="*/ 1045 w 453953"/>
                <a:gd name="connsiteY3" fmla="*/ 2379259 h 2383712"/>
                <a:gd name="connsiteX4" fmla="*/ 1 w 453953"/>
                <a:gd name="connsiteY4" fmla="*/ 0 h 2383712"/>
                <a:gd name="connsiteX0" fmla="*/ -1 w 453953"/>
                <a:gd name="connsiteY0" fmla="*/ 0 h 2387187"/>
                <a:gd name="connsiteX1" fmla="*/ 453952 w 453953"/>
                <a:gd name="connsiteY1" fmla="*/ 339365 h 2387187"/>
                <a:gd name="connsiteX2" fmla="*/ 426158 w 453953"/>
                <a:gd name="connsiteY2" fmla="*/ 2387187 h 2387187"/>
                <a:gd name="connsiteX3" fmla="*/ 1043 w 453953"/>
                <a:gd name="connsiteY3" fmla="*/ 2379259 h 2387187"/>
                <a:gd name="connsiteX4" fmla="*/ -1 w 453953"/>
                <a:gd name="connsiteY4" fmla="*/ 0 h 2387187"/>
                <a:gd name="connsiteX0" fmla="*/ 1 w 453953"/>
                <a:gd name="connsiteY0" fmla="*/ 0 h 2393158"/>
                <a:gd name="connsiteX1" fmla="*/ 453954 w 453953"/>
                <a:gd name="connsiteY1" fmla="*/ 339365 h 2393158"/>
                <a:gd name="connsiteX2" fmla="*/ 426160 w 453953"/>
                <a:gd name="connsiteY2" fmla="*/ 2387187 h 2393158"/>
                <a:gd name="connsiteX3" fmla="*/ 1045 w 453953"/>
                <a:gd name="connsiteY3" fmla="*/ 2393158 h 2393158"/>
                <a:gd name="connsiteX4" fmla="*/ 1 w 453953"/>
                <a:gd name="connsiteY4" fmla="*/ 0 h 23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53" h="2393158">
                  <a:moveTo>
                    <a:pt x="1" y="0"/>
                  </a:moveTo>
                  <a:lnTo>
                    <a:pt x="453954" y="339365"/>
                  </a:lnTo>
                  <a:cubicBezTo>
                    <a:pt x="453954" y="1078977"/>
                    <a:pt x="426160" y="1647575"/>
                    <a:pt x="426160" y="2387187"/>
                  </a:cubicBezTo>
                  <a:lnTo>
                    <a:pt x="1045" y="23931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7" name="Rectángulo 56">
              <a:extLst>
                <a:ext uri="{FF2B5EF4-FFF2-40B4-BE49-F238E27FC236}">
                  <a16:creationId xmlns:a16="http://schemas.microsoft.com/office/drawing/2014/main" id="{42F7786E-EC46-4DC7-AF64-F3F278C81474}"/>
                </a:ext>
              </a:extLst>
            </p:cNvPr>
            <p:cNvSpPr/>
            <p:nvPr/>
          </p:nvSpPr>
          <p:spPr>
            <a:xfrm>
              <a:off x="3975570" y="2650466"/>
              <a:ext cx="897490" cy="225108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58" name="Grupo 57">
            <a:extLst>
              <a:ext uri="{FF2B5EF4-FFF2-40B4-BE49-F238E27FC236}">
                <a16:creationId xmlns:a16="http://schemas.microsoft.com/office/drawing/2014/main" id="{0B7EAAB5-8741-433D-93EB-1D8BE589F459}"/>
              </a:ext>
            </a:extLst>
          </p:cNvPr>
          <p:cNvGrpSpPr/>
          <p:nvPr/>
        </p:nvGrpSpPr>
        <p:grpSpPr>
          <a:xfrm>
            <a:off x="4145983" y="4893399"/>
            <a:ext cx="1538053" cy="385176"/>
            <a:chOff x="4810093" y="4893399"/>
            <a:chExt cx="1538053" cy="385176"/>
          </a:xfrm>
        </p:grpSpPr>
        <p:sp>
          <p:nvSpPr>
            <p:cNvPr id="59" name="Rectángulo 33">
              <a:extLst>
                <a:ext uri="{FF2B5EF4-FFF2-40B4-BE49-F238E27FC236}">
                  <a16:creationId xmlns:a16="http://schemas.microsoft.com/office/drawing/2014/main" id="{63BBDDBC-96CF-4DC5-B53F-E46E7FD91EF0}"/>
                </a:ext>
              </a:extLst>
            </p:cNvPr>
            <p:cNvSpPr/>
            <p:nvPr/>
          </p:nvSpPr>
          <p:spPr>
            <a:xfrm>
              <a:off x="4810093" y="4893399"/>
              <a:ext cx="1534757" cy="309349"/>
            </a:xfrm>
            <a:custGeom>
              <a:avLst/>
              <a:gdLst>
                <a:gd name="connsiteX0" fmla="*/ 0 w 8488410"/>
                <a:gd name="connsiteY0" fmla="*/ 0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0 w 8488410"/>
                <a:gd name="connsiteY4" fmla="*/ 0 h 855548"/>
                <a:gd name="connsiteX0" fmla="*/ 2286000 w 8488410"/>
                <a:gd name="connsiteY0" fmla="*/ 7034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2286000 w 8488410"/>
                <a:gd name="connsiteY4" fmla="*/ 7034 h 855548"/>
                <a:gd name="connsiteX0" fmla="*/ 2286000 w 8488410"/>
                <a:gd name="connsiteY0" fmla="*/ 0 h 848514"/>
                <a:gd name="connsiteX1" fmla="*/ 6174275 w 8488410"/>
                <a:gd name="connsiteY1" fmla="*/ 14068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2286000 w 8488410"/>
                <a:gd name="connsiteY0" fmla="*/ 0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1792573 w 8488410"/>
                <a:gd name="connsiteY0" fmla="*/ 21101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1792573 w 8488410"/>
                <a:gd name="connsiteY4" fmla="*/ 21101 h 848514"/>
                <a:gd name="connsiteX0" fmla="*/ 1792573 w 8488410"/>
                <a:gd name="connsiteY0" fmla="*/ 28134 h 855547"/>
                <a:gd name="connsiteX1" fmla="*/ 6787813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  <a:gd name="connsiteX0" fmla="*/ 1792573 w 8488410"/>
                <a:gd name="connsiteY0" fmla="*/ 28134 h 855547"/>
                <a:gd name="connsiteX1" fmla="*/ 7510601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  <a:gd name="connsiteX0" fmla="*/ 1295656 w 8488410"/>
                <a:gd name="connsiteY0" fmla="*/ 13369 h 855547"/>
                <a:gd name="connsiteX1" fmla="*/ 7510601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295656 w 8488410"/>
                <a:gd name="connsiteY4" fmla="*/ 13369 h 855547"/>
                <a:gd name="connsiteX0" fmla="*/ 1295656 w 7878556"/>
                <a:gd name="connsiteY0" fmla="*/ 13369 h 855547"/>
                <a:gd name="connsiteX1" fmla="*/ 7510601 w 7878556"/>
                <a:gd name="connsiteY1" fmla="*/ 0 h 855547"/>
                <a:gd name="connsiteX2" fmla="*/ 7878556 w 7878556"/>
                <a:gd name="connsiteY2" fmla="*/ 826015 h 855547"/>
                <a:gd name="connsiteX3" fmla="*/ 0 w 7878556"/>
                <a:gd name="connsiteY3" fmla="*/ 855547 h 855547"/>
                <a:gd name="connsiteX4" fmla="*/ 1295656 w 7878556"/>
                <a:gd name="connsiteY4" fmla="*/ 13369 h 8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556" h="855547">
                  <a:moveTo>
                    <a:pt x="1295656" y="13369"/>
                  </a:moveTo>
                  <a:lnTo>
                    <a:pt x="7510601" y="0"/>
                  </a:lnTo>
                  <a:lnTo>
                    <a:pt x="7878556" y="826015"/>
                  </a:lnTo>
                  <a:lnTo>
                    <a:pt x="0" y="855547"/>
                  </a:lnTo>
                  <a:lnTo>
                    <a:pt x="1295656" y="13369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0" name="Rectángulo 59">
              <a:extLst>
                <a:ext uri="{FF2B5EF4-FFF2-40B4-BE49-F238E27FC236}">
                  <a16:creationId xmlns:a16="http://schemas.microsoft.com/office/drawing/2014/main" id="{3A49B7A5-0BBC-4FFB-A460-FC00277D9293}"/>
                </a:ext>
              </a:extLst>
            </p:cNvPr>
            <p:cNvSpPr/>
            <p:nvPr/>
          </p:nvSpPr>
          <p:spPr>
            <a:xfrm>
              <a:off x="4813389" y="5195462"/>
              <a:ext cx="1534757" cy="8311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61" name="Elipse 60">
            <a:extLst>
              <a:ext uri="{FF2B5EF4-FFF2-40B4-BE49-F238E27FC236}">
                <a16:creationId xmlns:a16="http://schemas.microsoft.com/office/drawing/2014/main" id="{237BF5EA-2C18-4F03-A2AC-BAB2C94D711A}"/>
              </a:ext>
            </a:extLst>
          </p:cNvPr>
          <p:cNvSpPr/>
          <p:nvPr/>
        </p:nvSpPr>
        <p:spPr>
          <a:xfrm rot="3080954">
            <a:off x="6060106" y="4908494"/>
            <a:ext cx="413319" cy="319844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9A02F4F9-AD1C-40EA-B9E2-D9BEB5CC1049}"/>
              </a:ext>
            </a:extLst>
          </p:cNvPr>
          <p:cNvSpPr/>
          <p:nvPr/>
        </p:nvSpPr>
        <p:spPr>
          <a:xfrm>
            <a:off x="6146586" y="4958375"/>
            <a:ext cx="315989" cy="321237"/>
          </a:xfrm>
          <a:prstGeom prst="arc">
            <a:avLst>
              <a:gd name="adj1" fmla="val 12326990"/>
              <a:gd name="adj2" fmla="val 18599596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Arco 62">
            <a:extLst>
              <a:ext uri="{FF2B5EF4-FFF2-40B4-BE49-F238E27FC236}">
                <a16:creationId xmlns:a16="http://schemas.microsoft.com/office/drawing/2014/main" id="{846EBE5A-76D7-4583-B0AF-DC7EA316CA56}"/>
              </a:ext>
            </a:extLst>
          </p:cNvPr>
          <p:cNvSpPr/>
          <p:nvPr/>
        </p:nvSpPr>
        <p:spPr>
          <a:xfrm rot="981556">
            <a:off x="5976743" y="4891419"/>
            <a:ext cx="296199" cy="301105"/>
          </a:xfrm>
          <a:prstGeom prst="arc">
            <a:avLst>
              <a:gd name="adj1" fmla="val 16058332"/>
              <a:gd name="adj2" fmla="val 18691671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4" name="Arco 63">
            <a:extLst>
              <a:ext uri="{FF2B5EF4-FFF2-40B4-BE49-F238E27FC236}">
                <a16:creationId xmlns:a16="http://schemas.microsoft.com/office/drawing/2014/main" id="{2C45584B-73B7-404F-A6D5-AD85A354FE77}"/>
              </a:ext>
            </a:extLst>
          </p:cNvPr>
          <p:cNvSpPr/>
          <p:nvPr/>
        </p:nvSpPr>
        <p:spPr>
          <a:xfrm>
            <a:off x="6063840" y="4748570"/>
            <a:ext cx="315989" cy="321237"/>
          </a:xfrm>
          <a:prstGeom prst="arc">
            <a:avLst>
              <a:gd name="adj1" fmla="val 6777619"/>
              <a:gd name="adj2" fmla="val 8574088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A69FE2F5-2150-4E1B-A4E5-CEC30FA369F4}"/>
              </a:ext>
            </a:extLst>
          </p:cNvPr>
          <p:cNvCxnSpPr>
            <a:cxnSpLocks/>
          </p:cNvCxnSpPr>
          <p:nvPr/>
        </p:nvCxnSpPr>
        <p:spPr>
          <a:xfrm flipH="1">
            <a:off x="4027429" y="4548620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8B0BCE27-AA8B-49AE-9DFE-8CF1BF72E51F}"/>
              </a:ext>
            </a:extLst>
          </p:cNvPr>
          <p:cNvCxnSpPr>
            <a:cxnSpLocks/>
          </p:cNvCxnSpPr>
          <p:nvPr/>
        </p:nvCxnSpPr>
        <p:spPr>
          <a:xfrm flipH="1">
            <a:off x="4027429" y="4458466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6F2B8018-836C-4FFD-8E3A-76AE504A485D}"/>
              </a:ext>
            </a:extLst>
          </p:cNvPr>
          <p:cNvCxnSpPr>
            <a:cxnSpLocks/>
          </p:cNvCxnSpPr>
          <p:nvPr/>
        </p:nvCxnSpPr>
        <p:spPr>
          <a:xfrm flipH="1">
            <a:off x="4027429" y="4368312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83EF66B8-7BF4-441D-9C38-C103B21FAF12}"/>
              </a:ext>
            </a:extLst>
          </p:cNvPr>
          <p:cNvCxnSpPr>
            <a:cxnSpLocks/>
          </p:cNvCxnSpPr>
          <p:nvPr/>
        </p:nvCxnSpPr>
        <p:spPr>
          <a:xfrm flipH="1">
            <a:off x="4027429" y="4278158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cto 71">
            <a:extLst>
              <a:ext uri="{FF2B5EF4-FFF2-40B4-BE49-F238E27FC236}">
                <a16:creationId xmlns:a16="http://schemas.microsoft.com/office/drawing/2014/main" id="{0070A4AB-B23D-48E0-AE4F-6685AB333F1D}"/>
              </a:ext>
            </a:extLst>
          </p:cNvPr>
          <p:cNvCxnSpPr>
            <a:cxnSpLocks/>
          </p:cNvCxnSpPr>
          <p:nvPr/>
        </p:nvCxnSpPr>
        <p:spPr>
          <a:xfrm flipH="1">
            <a:off x="4027429" y="4188004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cto 72">
            <a:extLst>
              <a:ext uri="{FF2B5EF4-FFF2-40B4-BE49-F238E27FC236}">
                <a16:creationId xmlns:a16="http://schemas.microsoft.com/office/drawing/2014/main" id="{E3EA27F5-A884-4457-9323-3CFA4B74AD45}"/>
              </a:ext>
            </a:extLst>
          </p:cNvPr>
          <p:cNvCxnSpPr>
            <a:cxnSpLocks/>
          </p:cNvCxnSpPr>
          <p:nvPr/>
        </p:nvCxnSpPr>
        <p:spPr>
          <a:xfrm flipH="1">
            <a:off x="4027429" y="4097850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cto 73">
            <a:extLst>
              <a:ext uri="{FF2B5EF4-FFF2-40B4-BE49-F238E27FC236}">
                <a16:creationId xmlns:a16="http://schemas.microsoft.com/office/drawing/2014/main" id="{E8023956-628F-4E5A-99E1-F8633E276A6B}"/>
              </a:ext>
            </a:extLst>
          </p:cNvPr>
          <p:cNvCxnSpPr>
            <a:cxnSpLocks/>
          </p:cNvCxnSpPr>
          <p:nvPr/>
        </p:nvCxnSpPr>
        <p:spPr>
          <a:xfrm flipH="1">
            <a:off x="4027429" y="4007696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Rectángulo 74">
            <a:extLst>
              <a:ext uri="{FF2B5EF4-FFF2-40B4-BE49-F238E27FC236}">
                <a16:creationId xmlns:a16="http://schemas.microsoft.com/office/drawing/2014/main" id="{4D182A8F-2A6E-4396-AF37-DB35B045C6E6}"/>
              </a:ext>
            </a:extLst>
          </p:cNvPr>
          <p:cNvSpPr/>
          <p:nvPr/>
        </p:nvSpPr>
        <p:spPr>
          <a:xfrm>
            <a:off x="4098616" y="3668011"/>
            <a:ext cx="739600" cy="45719"/>
          </a:xfrm>
          <a:prstGeom prst="rect">
            <a:avLst/>
          </a:prstGeom>
          <a:solidFill>
            <a:schemeClr val="accent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76">
            <a:extLst>
              <a:ext uri="{FF2B5EF4-FFF2-40B4-BE49-F238E27FC236}">
                <a16:creationId xmlns:a16="http://schemas.microsoft.com/office/drawing/2014/main" id="{73ACF41B-A68E-48E1-B177-8176042B8571}"/>
              </a:ext>
            </a:extLst>
          </p:cNvPr>
          <p:cNvSpPr/>
          <p:nvPr/>
        </p:nvSpPr>
        <p:spPr>
          <a:xfrm>
            <a:off x="4338024" y="3631223"/>
            <a:ext cx="239657" cy="11587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6C302236-81D5-4F71-B0A1-CC0C5191980D}"/>
              </a:ext>
            </a:extLst>
          </p:cNvPr>
          <p:cNvSpPr/>
          <p:nvPr/>
        </p:nvSpPr>
        <p:spPr>
          <a:xfrm>
            <a:off x="4714266" y="3808339"/>
            <a:ext cx="119828" cy="115870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9" name="Conector recto 78">
            <a:extLst>
              <a:ext uri="{FF2B5EF4-FFF2-40B4-BE49-F238E27FC236}">
                <a16:creationId xmlns:a16="http://schemas.microsoft.com/office/drawing/2014/main" id="{589BD007-157C-4DF7-9107-0C13D6BCB760}"/>
              </a:ext>
            </a:extLst>
          </p:cNvPr>
          <p:cNvCxnSpPr>
            <a:cxnSpLocks/>
          </p:cNvCxnSpPr>
          <p:nvPr/>
        </p:nvCxnSpPr>
        <p:spPr>
          <a:xfrm flipH="1">
            <a:off x="4027429" y="3524302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ángulo 80">
            <a:extLst>
              <a:ext uri="{FF2B5EF4-FFF2-40B4-BE49-F238E27FC236}">
                <a16:creationId xmlns:a16="http://schemas.microsoft.com/office/drawing/2014/main" id="{77A4CDD3-B38E-4BB4-96E6-B64831FD7F31}"/>
              </a:ext>
            </a:extLst>
          </p:cNvPr>
          <p:cNvSpPr/>
          <p:nvPr/>
        </p:nvSpPr>
        <p:spPr>
          <a:xfrm>
            <a:off x="4098616" y="3808339"/>
            <a:ext cx="119828" cy="115870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2" name="Rectángulo 81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64E68006-5E47-4988-851A-A435AC52BF26}"/>
              </a:ext>
            </a:extLst>
          </p:cNvPr>
          <p:cNvSpPr/>
          <p:nvPr/>
        </p:nvSpPr>
        <p:spPr>
          <a:xfrm>
            <a:off x="4098616" y="2620407"/>
            <a:ext cx="166296" cy="16080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3" name="Rectángulo 82">
            <a:extLst>
              <a:ext uri="{FF2B5EF4-FFF2-40B4-BE49-F238E27FC236}">
                <a16:creationId xmlns:a16="http://schemas.microsoft.com/office/drawing/2014/main" id="{CEDC18A4-E34D-4A65-965F-1E6ED10FEFF6}"/>
              </a:ext>
            </a:extLst>
          </p:cNvPr>
          <p:cNvSpPr/>
          <p:nvPr/>
        </p:nvSpPr>
        <p:spPr>
          <a:xfrm>
            <a:off x="4098616" y="2871847"/>
            <a:ext cx="166296" cy="160803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22">
            <a:hlinkClick r:id="" action="ppaction://noaction"/>
            <a:extLst>
              <a:ext uri="{FF2B5EF4-FFF2-40B4-BE49-F238E27FC236}">
                <a16:creationId xmlns:a16="http://schemas.microsoft.com/office/drawing/2014/main" id="{CB18AA51-85CE-4D75-AFD2-EC685559C3E3}"/>
              </a:ext>
            </a:extLst>
          </p:cNvPr>
          <p:cNvSpPr/>
          <p:nvPr/>
        </p:nvSpPr>
        <p:spPr>
          <a:xfrm>
            <a:off x="6661221" y="3404860"/>
            <a:ext cx="1000328" cy="1124635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Rectángulo 2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A4D9F53-1356-4BFD-B3EA-710BA333F331}"/>
              </a:ext>
            </a:extLst>
          </p:cNvPr>
          <p:cNvSpPr/>
          <p:nvPr/>
        </p:nvSpPr>
        <p:spPr>
          <a:xfrm>
            <a:off x="6722458" y="3432463"/>
            <a:ext cx="934693" cy="1010766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23732 w 477686"/>
              <a:gd name="connsiteY0" fmla="*/ 0 h 2558200"/>
              <a:gd name="connsiteX1" fmla="*/ 477685 w 477686"/>
              <a:gd name="connsiteY1" fmla="*/ 339365 h 2558200"/>
              <a:gd name="connsiteX2" fmla="*/ 477686 w 477686"/>
              <a:gd name="connsiteY2" fmla="*/ 2558200 h 2558200"/>
              <a:gd name="connsiteX3" fmla="*/ 23732 w 477686"/>
              <a:gd name="connsiteY3" fmla="*/ 2181128 h 2558200"/>
              <a:gd name="connsiteX4" fmla="*/ 23732 w 477686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4839 w 488793"/>
              <a:gd name="connsiteY0" fmla="*/ 0 h 2558200"/>
              <a:gd name="connsiteX1" fmla="*/ 488792 w 488793"/>
              <a:gd name="connsiteY1" fmla="*/ 339365 h 2558200"/>
              <a:gd name="connsiteX2" fmla="*/ 488793 w 488793"/>
              <a:gd name="connsiteY2" fmla="*/ 2558200 h 2558200"/>
              <a:gd name="connsiteX3" fmla="*/ 34839 w 488793"/>
              <a:gd name="connsiteY3" fmla="*/ 2181128 h 2558200"/>
              <a:gd name="connsiteX4" fmla="*/ 34839 w 488793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90528"/>
              <a:gd name="connsiteX1" fmla="*/ 479575 w 479576"/>
              <a:gd name="connsiteY1" fmla="*/ 339365 h 2590528"/>
              <a:gd name="connsiteX2" fmla="*/ 479576 w 479576"/>
              <a:gd name="connsiteY2" fmla="*/ 2558200 h 2590528"/>
              <a:gd name="connsiteX3" fmla="*/ 39108 w 479576"/>
              <a:gd name="connsiteY3" fmla="*/ 2139981 h 2590528"/>
              <a:gd name="connsiteX4" fmla="*/ 25622 w 479576"/>
              <a:gd name="connsiteY4" fmla="*/ 0 h 2590528"/>
              <a:gd name="connsiteX0" fmla="*/ 25622 w 479576"/>
              <a:gd name="connsiteY0" fmla="*/ 0 h 2571644"/>
              <a:gd name="connsiteX1" fmla="*/ 479575 w 479576"/>
              <a:gd name="connsiteY1" fmla="*/ 339365 h 2571644"/>
              <a:gd name="connsiteX2" fmla="*/ 479576 w 479576"/>
              <a:gd name="connsiteY2" fmla="*/ 2558200 h 2571644"/>
              <a:gd name="connsiteX3" fmla="*/ 39108 w 479576"/>
              <a:gd name="connsiteY3" fmla="*/ 2139981 h 2571644"/>
              <a:gd name="connsiteX4" fmla="*/ 25622 w 479576"/>
              <a:gd name="connsiteY4" fmla="*/ 0 h 2571644"/>
              <a:gd name="connsiteX0" fmla="*/ 27657 w 481611"/>
              <a:gd name="connsiteY0" fmla="*/ 0 h 2571644"/>
              <a:gd name="connsiteX1" fmla="*/ 481610 w 481611"/>
              <a:gd name="connsiteY1" fmla="*/ 339365 h 2571644"/>
              <a:gd name="connsiteX2" fmla="*/ 481611 w 481611"/>
              <a:gd name="connsiteY2" fmla="*/ 2558200 h 2571644"/>
              <a:gd name="connsiteX3" fmla="*/ 41143 w 481611"/>
              <a:gd name="connsiteY3" fmla="*/ 2139981 h 2571644"/>
              <a:gd name="connsiteX4" fmla="*/ 27657 w 481611"/>
              <a:gd name="connsiteY4" fmla="*/ 0 h 2571644"/>
              <a:gd name="connsiteX0" fmla="*/ 27657 w 481611"/>
              <a:gd name="connsiteY0" fmla="*/ 0 h 2570799"/>
              <a:gd name="connsiteX1" fmla="*/ 481610 w 481611"/>
              <a:gd name="connsiteY1" fmla="*/ 339365 h 2570799"/>
              <a:gd name="connsiteX2" fmla="*/ 481611 w 481611"/>
              <a:gd name="connsiteY2" fmla="*/ 2558200 h 2570799"/>
              <a:gd name="connsiteX3" fmla="*/ 41143 w 481611"/>
              <a:gd name="connsiteY3" fmla="*/ 2139981 h 2570799"/>
              <a:gd name="connsiteX4" fmla="*/ 27657 w 481611"/>
              <a:gd name="connsiteY4" fmla="*/ 0 h 2570799"/>
              <a:gd name="connsiteX0" fmla="*/ 27657 w 481611"/>
              <a:gd name="connsiteY0" fmla="*/ 0 h 2569690"/>
              <a:gd name="connsiteX1" fmla="*/ 481610 w 481611"/>
              <a:gd name="connsiteY1" fmla="*/ 339365 h 2569690"/>
              <a:gd name="connsiteX2" fmla="*/ 481611 w 481611"/>
              <a:gd name="connsiteY2" fmla="*/ 2558200 h 2569690"/>
              <a:gd name="connsiteX3" fmla="*/ 41143 w 481611"/>
              <a:gd name="connsiteY3" fmla="*/ 2139981 h 2569690"/>
              <a:gd name="connsiteX4" fmla="*/ 27657 w 481611"/>
              <a:gd name="connsiteY4" fmla="*/ 0 h 2569690"/>
              <a:gd name="connsiteX0" fmla="*/ 27657 w 481611"/>
              <a:gd name="connsiteY0" fmla="*/ 0 h 2575795"/>
              <a:gd name="connsiteX1" fmla="*/ 481610 w 481611"/>
              <a:gd name="connsiteY1" fmla="*/ 339365 h 2575795"/>
              <a:gd name="connsiteX2" fmla="*/ 481611 w 481611"/>
              <a:gd name="connsiteY2" fmla="*/ 2558200 h 2575795"/>
              <a:gd name="connsiteX3" fmla="*/ 41143 w 481611"/>
              <a:gd name="connsiteY3" fmla="*/ 2139981 h 2575795"/>
              <a:gd name="connsiteX4" fmla="*/ 27657 w 481611"/>
              <a:gd name="connsiteY4" fmla="*/ 0 h 2575795"/>
              <a:gd name="connsiteX0" fmla="*/ 27657 w 481611"/>
              <a:gd name="connsiteY0" fmla="*/ 0 h 2567559"/>
              <a:gd name="connsiteX1" fmla="*/ 481610 w 481611"/>
              <a:gd name="connsiteY1" fmla="*/ 339365 h 2567559"/>
              <a:gd name="connsiteX2" fmla="*/ 481611 w 481611"/>
              <a:gd name="connsiteY2" fmla="*/ 2558200 h 2567559"/>
              <a:gd name="connsiteX3" fmla="*/ 41143 w 481611"/>
              <a:gd name="connsiteY3" fmla="*/ 2139981 h 2567559"/>
              <a:gd name="connsiteX4" fmla="*/ 27657 w 481611"/>
              <a:gd name="connsiteY4" fmla="*/ 0 h 2567559"/>
              <a:gd name="connsiteX0" fmla="*/ 29296 w 483250"/>
              <a:gd name="connsiteY0" fmla="*/ 0 h 2564648"/>
              <a:gd name="connsiteX1" fmla="*/ 483249 w 483250"/>
              <a:gd name="connsiteY1" fmla="*/ 339365 h 2564648"/>
              <a:gd name="connsiteX2" fmla="*/ 483250 w 483250"/>
              <a:gd name="connsiteY2" fmla="*/ 2558200 h 2564648"/>
              <a:gd name="connsiteX3" fmla="*/ 38936 w 483250"/>
              <a:gd name="connsiteY3" fmla="*/ 2008886 h 2564648"/>
              <a:gd name="connsiteX4" fmla="*/ 29296 w 483250"/>
              <a:gd name="connsiteY4" fmla="*/ 0 h 2564648"/>
              <a:gd name="connsiteX0" fmla="*/ 29296 w 483250"/>
              <a:gd name="connsiteY0" fmla="*/ 0 h 2569258"/>
              <a:gd name="connsiteX1" fmla="*/ 483249 w 483250"/>
              <a:gd name="connsiteY1" fmla="*/ 339365 h 2569258"/>
              <a:gd name="connsiteX2" fmla="*/ 483250 w 483250"/>
              <a:gd name="connsiteY2" fmla="*/ 2558200 h 2569258"/>
              <a:gd name="connsiteX3" fmla="*/ 38936 w 483250"/>
              <a:gd name="connsiteY3" fmla="*/ 2008886 h 2569258"/>
              <a:gd name="connsiteX4" fmla="*/ 29296 w 483250"/>
              <a:gd name="connsiteY4" fmla="*/ 0 h 2569258"/>
              <a:gd name="connsiteX0" fmla="*/ 29296 w 483250"/>
              <a:gd name="connsiteY0" fmla="*/ 0 h 2568126"/>
              <a:gd name="connsiteX1" fmla="*/ 483249 w 483250"/>
              <a:gd name="connsiteY1" fmla="*/ 339365 h 2568126"/>
              <a:gd name="connsiteX2" fmla="*/ 483250 w 483250"/>
              <a:gd name="connsiteY2" fmla="*/ 2558200 h 2568126"/>
              <a:gd name="connsiteX3" fmla="*/ 38936 w 483250"/>
              <a:gd name="connsiteY3" fmla="*/ 2008886 h 2568126"/>
              <a:gd name="connsiteX4" fmla="*/ 29296 w 483250"/>
              <a:gd name="connsiteY4" fmla="*/ 0 h 2568126"/>
              <a:gd name="connsiteX0" fmla="*/ 25559 w 479513"/>
              <a:gd name="connsiteY0" fmla="*/ 0 h 2569660"/>
              <a:gd name="connsiteX1" fmla="*/ 479512 w 479513"/>
              <a:gd name="connsiteY1" fmla="*/ 339365 h 2569660"/>
              <a:gd name="connsiteX2" fmla="*/ 479513 w 479513"/>
              <a:gd name="connsiteY2" fmla="*/ 2558200 h 2569660"/>
              <a:gd name="connsiteX3" fmla="*/ 44430 w 479513"/>
              <a:gd name="connsiteY3" fmla="*/ 2047442 h 2569660"/>
              <a:gd name="connsiteX4" fmla="*/ 25559 w 479513"/>
              <a:gd name="connsiteY4" fmla="*/ 0 h 2569660"/>
              <a:gd name="connsiteX0" fmla="*/ 25559 w 479513"/>
              <a:gd name="connsiteY0" fmla="*/ 0 h 2583858"/>
              <a:gd name="connsiteX1" fmla="*/ 479512 w 479513"/>
              <a:gd name="connsiteY1" fmla="*/ 339365 h 2583858"/>
              <a:gd name="connsiteX2" fmla="*/ 479513 w 479513"/>
              <a:gd name="connsiteY2" fmla="*/ 2558200 h 2583858"/>
              <a:gd name="connsiteX3" fmla="*/ 44430 w 479513"/>
              <a:gd name="connsiteY3" fmla="*/ 2047442 h 2583858"/>
              <a:gd name="connsiteX4" fmla="*/ 25559 w 479513"/>
              <a:gd name="connsiteY4" fmla="*/ 0 h 2583858"/>
              <a:gd name="connsiteX0" fmla="*/ 25559 w 479513"/>
              <a:gd name="connsiteY0" fmla="*/ 0 h 2575842"/>
              <a:gd name="connsiteX1" fmla="*/ 479512 w 479513"/>
              <a:gd name="connsiteY1" fmla="*/ 339365 h 2575842"/>
              <a:gd name="connsiteX2" fmla="*/ 479513 w 479513"/>
              <a:gd name="connsiteY2" fmla="*/ 2558200 h 2575842"/>
              <a:gd name="connsiteX3" fmla="*/ 44430 w 479513"/>
              <a:gd name="connsiteY3" fmla="*/ 2047442 h 2575842"/>
              <a:gd name="connsiteX4" fmla="*/ 25559 w 479513"/>
              <a:gd name="connsiteY4" fmla="*/ 0 h 2575842"/>
              <a:gd name="connsiteX0" fmla="*/ 21346 w 475300"/>
              <a:gd name="connsiteY0" fmla="*/ 0 h 2575842"/>
              <a:gd name="connsiteX1" fmla="*/ 475299 w 475300"/>
              <a:gd name="connsiteY1" fmla="*/ 339365 h 2575842"/>
              <a:gd name="connsiteX2" fmla="*/ 475300 w 475300"/>
              <a:gd name="connsiteY2" fmla="*/ 2558200 h 2575842"/>
              <a:gd name="connsiteX3" fmla="*/ 40217 w 475300"/>
              <a:gd name="connsiteY3" fmla="*/ 2047442 h 2575842"/>
              <a:gd name="connsiteX4" fmla="*/ 21346 w 475300"/>
              <a:gd name="connsiteY4" fmla="*/ 0 h 2575842"/>
              <a:gd name="connsiteX0" fmla="*/ 19211 w 473165"/>
              <a:gd name="connsiteY0" fmla="*/ 0 h 2575842"/>
              <a:gd name="connsiteX1" fmla="*/ 473164 w 473165"/>
              <a:gd name="connsiteY1" fmla="*/ 339365 h 2575842"/>
              <a:gd name="connsiteX2" fmla="*/ 473165 w 473165"/>
              <a:gd name="connsiteY2" fmla="*/ 2558200 h 2575842"/>
              <a:gd name="connsiteX3" fmla="*/ 38082 w 473165"/>
              <a:gd name="connsiteY3" fmla="*/ 2047442 h 2575842"/>
              <a:gd name="connsiteX4" fmla="*/ 19211 w 473165"/>
              <a:gd name="connsiteY4" fmla="*/ 0 h 2575842"/>
              <a:gd name="connsiteX0" fmla="*/ 20420 w 474374"/>
              <a:gd name="connsiteY0" fmla="*/ 0 h 2575842"/>
              <a:gd name="connsiteX1" fmla="*/ 474373 w 474374"/>
              <a:gd name="connsiteY1" fmla="*/ 339365 h 2575842"/>
              <a:gd name="connsiteX2" fmla="*/ 474374 w 474374"/>
              <a:gd name="connsiteY2" fmla="*/ 2558200 h 2575842"/>
              <a:gd name="connsiteX3" fmla="*/ 39291 w 474374"/>
              <a:gd name="connsiteY3" fmla="*/ 2047442 h 2575842"/>
              <a:gd name="connsiteX4" fmla="*/ 20420 w 474374"/>
              <a:gd name="connsiteY4" fmla="*/ 0 h 257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74" h="2575842">
                <a:moveTo>
                  <a:pt x="20420" y="0"/>
                </a:moveTo>
                <a:cubicBezTo>
                  <a:pt x="147923" y="56577"/>
                  <a:pt x="323055" y="226243"/>
                  <a:pt x="474373" y="339365"/>
                </a:cubicBezTo>
                <a:cubicBezTo>
                  <a:pt x="474373" y="1078977"/>
                  <a:pt x="474374" y="1818588"/>
                  <a:pt x="474374" y="2558200"/>
                </a:cubicBezTo>
                <a:cubicBezTo>
                  <a:pt x="399282" y="2617669"/>
                  <a:pt x="80566" y="2545662"/>
                  <a:pt x="39291" y="2047442"/>
                </a:cubicBezTo>
                <a:cubicBezTo>
                  <a:pt x="10709" y="1762201"/>
                  <a:pt x="-22197" y="1141711"/>
                  <a:pt x="2042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15527"/>
      </p:ext>
    </p:extLst>
  </p:cSld>
  <p:clrMapOvr>
    <a:masterClrMapping/>
  </p:clrMapOvr>
  <p:transition spd="slow">
    <p:push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EEFFF809-A690-4F7B-BAFE-6D9BF1BC1294}"/>
              </a:ext>
            </a:extLst>
          </p:cNvPr>
          <p:cNvCxnSpPr>
            <a:cxnSpLocks/>
          </p:cNvCxnSpPr>
          <p:nvPr/>
        </p:nvCxnSpPr>
        <p:spPr>
          <a:xfrm flipH="1">
            <a:off x="0" y="6299757"/>
            <a:ext cx="1219200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riángulo isósceles 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C05408E-49AF-4BA6-B370-7E1F422E2620}"/>
              </a:ext>
            </a:extLst>
          </p:cNvPr>
          <p:cNvSpPr/>
          <p:nvPr/>
        </p:nvSpPr>
        <p:spPr>
          <a:xfrm rot="5400000">
            <a:off x="11474470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33">
            <a:extLst>
              <a:ext uri="{FF2B5EF4-FFF2-40B4-BE49-F238E27FC236}">
                <a16:creationId xmlns:a16="http://schemas.microsoft.com/office/drawing/2014/main" id="{045AED5E-D130-4055-A46A-FD928CEDD0AA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4789FE-74F9-4869-B435-899C4C700EA0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02D215F7-277E-4C42-8C37-BBDBF20F224F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2FCF1057-2D65-4D5E-AD5C-1837C3E19E8E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o 46">
            <a:extLst>
              <a:ext uri="{FF2B5EF4-FFF2-40B4-BE49-F238E27FC236}">
                <a16:creationId xmlns:a16="http://schemas.microsoft.com/office/drawing/2014/main" id="{F1A6F96D-15EF-430A-B871-A78292054144}"/>
              </a:ext>
            </a:extLst>
          </p:cNvPr>
          <p:cNvGrpSpPr/>
          <p:nvPr/>
        </p:nvGrpSpPr>
        <p:grpSpPr>
          <a:xfrm>
            <a:off x="3211937" y="4416867"/>
            <a:ext cx="5808185" cy="3751381"/>
            <a:chOff x="3211937" y="4416867"/>
            <a:chExt cx="5808185" cy="3751381"/>
          </a:xfrm>
        </p:grpSpPr>
        <p:cxnSp>
          <p:nvCxnSpPr>
            <p:cNvPr id="21" name="Conector recto 20">
              <a:extLst>
                <a:ext uri="{FF2B5EF4-FFF2-40B4-BE49-F238E27FC236}">
                  <a16:creationId xmlns:a16="http://schemas.microsoft.com/office/drawing/2014/main" id="{39948CA6-37C5-4846-B075-292C6B7444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3168" y="4710166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cto 21">
              <a:extLst>
                <a:ext uri="{FF2B5EF4-FFF2-40B4-BE49-F238E27FC236}">
                  <a16:creationId xmlns:a16="http://schemas.microsoft.com/office/drawing/2014/main" id="{CB135108-68E7-4CBC-B6EF-B0D9A445C3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742856" y="4793253"/>
              <a:ext cx="0" cy="228865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274D0CAF-8F9B-4AC7-9D2E-3A0E7C418F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9783" y="4710166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cto 19">
              <a:extLst>
                <a:ext uri="{FF2B5EF4-FFF2-40B4-BE49-F238E27FC236}">
                  <a16:creationId xmlns:a16="http://schemas.microsoft.com/office/drawing/2014/main" id="{4510D14B-9DEB-4934-9B6A-64A4D5C2893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98557" y="4793254"/>
              <a:ext cx="0" cy="2507441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10">
              <a:extLst>
                <a:ext uri="{FF2B5EF4-FFF2-40B4-BE49-F238E27FC236}">
                  <a16:creationId xmlns:a16="http://schemas.microsoft.com/office/drawing/2014/main" id="{0E6FA407-9291-42F7-9FB9-05B731ACD4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9378" y="5296320"/>
              <a:ext cx="0" cy="2871928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cto 11">
              <a:extLst>
                <a:ext uri="{FF2B5EF4-FFF2-40B4-BE49-F238E27FC236}">
                  <a16:creationId xmlns:a16="http://schemas.microsoft.com/office/drawing/2014/main" id="{58CC0374-2B60-4AA0-B39F-A7C7159B711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427409" y="5379407"/>
              <a:ext cx="0" cy="240588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cto 12">
              <a:extLst>
                <a:ext uri="{FF2B5EF4-FFF2-40B4-BE49-F238E27FC236}">
                  <a16:creationId xmlns:a16="http://schemas.microsoft.com/office/drawing/2014/main" id="{62656851-9E82-46A6-B4AA-ACDF6BCA41D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5476" y="5296320"/>
              <a:ext cx="0" cy="2590529"/>
            </a:xfrm>
            <a:prstGeom prst="line">
              <a:avLst/>
            </a:prstGeom>
            <a:ln w="206375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>
              <a:extLst>
                <a:ext uri="{FF2B5EF4-FFF2-40B4-BE49-F238E27FC236}">
                  <a16:creationId xmlns:a16="http://schemas.microsoft.com/office/drawing/2014/main" id="{A7CCCC96-715C-4B4B-B8E4-C51EC5E7DA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34250" y="5379407"/>
              <a:ext cx="0" cy="2288657"/>
            </a:xfrm>
            <a:prstGeom prst="line">
              <a:avLst/>
            </a:prstGeom>
            <a:ln w="1206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23B0B9C3-DE1C-4883-827F-01DAA10444CA}"/>
                </a:ext>
              </a:extLst>
            </p:cNvPr>
            <p:cNvSpPr/>
            <p:nvPr/>
          </p:nvSpPr>
          <p:spPr>
            <a:xfrm>
              <a:off x="3211937" y="5445028"/>
              <a:ext cx="5808152" cy="156641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6" name="Rectángulo 33">
              <a:extLst>
                <a:ext uri="{FF2B5EF4-FFF2-40B4-BE49-F238E27FC236}">
                  <a16:creationId xmlns:a16="http://schemas.microsoft.com/office/drawing/2014/main" id="{E2DDAF0B-AD1A-4439-A269-B6A7EDFAC361}"/>
                </a:ext>
              </a:extLst>
            </p:cNvPr>
            <p:cNvSpPr/>
            <p:nvPr/>
          </p:nvSpPr>
          <p:spPr>
            <a:xfrm>
              <a:off x="3211971" y="4416867"/>
              <a:ext cx="5808151" cy="1028162"/>
            </a:xfrm>
            <a:custGeom>
              <a:avLst/>
              <a:gdLst>
                <a:gd name="connsiteX0" fmla="*/ 0 w 8488410"/>
                <a:gd name="connsiteY0" fmla="*/ 0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0 w 8488410"/>
                <a:gd name="connsiteY4" fmla="*/ 0 h 855548"/>
                <a:gd name="connsiteX0" fmla="*/ 2286000 w 8488410"/>
                <a:gd name="connsiteY0" fmla="*/ 7034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2286000 w 8488410"/>
                <a:gd name="connsiteY4" fmla="*/ 7034 h 855548"/>
                <a:gd name="connsiteX0" fmla="*/ 2286000 w 8488410"/>
                <a:gd name="connsiteY0" fmla="*/ 0 h 848514"/>
                <a:gd name="connsiteX1" fmla="*/ 6174275 w 8488410"/>
                <a:gd name="connsiteY1" fmla="*/ 14068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2286000 w 8488410"/>
                <a:gd name="connsiteY0" fmla="*/ 0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1792573 w 8488410"/>
                <a:gd name="connsiteY0" fmla="*/ 21101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1792573 w 8488410"/>
                <a:gd name="connsiteY4" fmla="*/ 21101 h 848514"/>
                <a:gd name="connsiteX0" fmla="*/ 1792573 w 8488410"/>
                <a:gd name="connsiteY0" fmla="*/ 28134 h 855547"/>
                <a:gd name="connsiteX1" fmla="*/ 6787813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8410" h="855547">
                  <a:moveTo>
                    <a:pt x="1792573" y="28134"/>
                  </a:moveTo>
                  <a:lnTo>
                    <a:pt x="6787813" y="0"/>
                  </a:lnTo>
                  <a:lnTo>
                    <a:pt x="8488410" y="855547"/>
                  </a:lnTo>
                  <a:lnTo>
                    <a:pt x="0" y="855547"/>
                  </a:lnTo>
                  <a:lnTo>
                    <a:pt x="1792573" y="28134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37" name="Elipse 36">
            <a:extLst>
              <a:ext uri="{FF2B5EF4-FFF2-40B4-BE49-F238E27FC236}">
                <a16:creationId xmlns:a16="http://schemas.microsoft.com/office/drawing/2014/main" id="{C70A9E0C-47FD-4ECA-8B9C-94B027B44149}"/>
              </a:ext>
            </a:extLst>
          </p:cNvPr>
          <p:cNvSpPr/>
          <p:nvPr/>
        </p:nvSpPr>
        <p:spPr>
          <a:xfrm>
            <a:off x="6525143" y="4432570"/>
            <a:ext cx="1498509" cy="684100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48DB1AD9-AB5B-4A7C-8E35-13F9D400397A}"/>
              </a:ext>
            </a:extLst>
          </p:cNvPr>
          <p:cNvSpPr/>
          <p:nvPr/>
        </p:nvSpPr>
        <p:spPr>
          <a:xfrm>
            <a:off x="6754751" y="4458466"/>
            <a:ext cx="1000328" cy="456671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ángulo 22">
            <a:extLst>
              <a:ext uri="{FF2B5EF4-FFF2-40B4-BE49-F238E27FC236}">
                <a16:creationId xmlns:a16="http://schemas.microsoft.com/office/drawing/2014/main" id="{0A1A8A72-5178-434D-95C8-6E0CB48B34DA}"/>
              </a:ext>
            </a:extLst>
          </p:cNvPr>
          <p:cNvSpPr/>
          <p:nvPr/>
        </p:nvSpPr>
        <p:spPr>
          <a:xfrm rot="11234311">
            <a:off x="7357116" y="3195443"/>
            <a:ext cx="928453" cy="124973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23732 w 477686"/>
              <a:gd name="connsiteY0" fmla="*/ 0 h 2558200"/>
              <a:gd name="connsiteX1" fmla="*/ 477685 w 477686"/>
              <a:gd name="connsiteY1" fmla="*/ 339365 h 2558200"/>
              <a:gd name="connsiteX2" fmla="*/ 477686 w 477686"/>
              <a:gd name="connsiteY2" fmla="*/ 2558200 h 2558200"/>
              <a:gd name="connsiteX3" fmla="*/ 23732 w 477686"/>
              <a:gd name="connsiteY3" fmla="*/ 2181128 h 2558200"/>
              <a:gd name="connsiteX4" fmla="*/ 23732 w 477686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4839 w 488793"/>
              <a:gd name="connsiteY0" fmla="*/ 0 h 2558200"/>
              <a:gd name="connsiteX1" fmla="*/ 488792 w 488793"/>
              <a:gd name="connsiteY1" fmla="*/ 339365 h 2558200"/>
              <a:gd name="connsiteX2" fmla="*/ 488793 w 488793"/>
              <a:gd name="connsiteY2" fmla="*/ 2558200 h 2558200"/>
              <a:gd name="connsiteX3" fmla="*/ 34839 w 488793"/>
              <a:gd name="connsiteY3" fmla="*/ 2181128 h 2558200"/>
              <a:gd name="connsiteX4" fmla="*/ 34839 w 488793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90528"/>
              <a:gd name="connsiteX1" fmla="*/ 479575 w 479576"/>
              <a:gd name="connsiteY1" fmla="*/ 339365 h 2590528"/>
              <a:gd name="connsiteX2" fmla="*/ 479576 w 479576"/>
              <a:gd name="connsiteY2" fmla="*/ 2558200 h 2590528"/>
              <a:gd name="connsiteX3" fmla="*/ 39108 w 479576"/>
              <a:gd name="connsiteY3" fmla="*/ 2139981 h 2590528"/>
              <a:gd name="connsiteX4" fmla="*/ 25622 w 479576"/>
              <a:gd name="connsiteY4" fmla="*/ 0 h 2590528"/>
              <a:gd name="connsiteX0" fmla="*/ 25622 w 479576"/>
              <a:gd name="connsiteY0" fmla="*/ 0 h 2571644"/>
              <a:gd name="connsiteX1" fmla="*/ 479575 w 479576"/>
              <a:gd name="connsiteY1" fmla="*/ 339365 h 2571644"/>
              <a:gd name="connsiteX2" fmla="*/ 479576 w 479576"/>
              <a:gd name="connsiteY2" fmla="*/ 2558200 h 2571644"/>
              <a:gd name="connsiteX3" fmla="*/ 39108 w 479576"/>
              <a:gd name="connsiteY3" fmla="*/ 2139981 h 2571644"/>
              <a:gd name="connsiteX4" fmla="*/ 25622 w 479576"/>
              <a:gd name="connsiteY4" fmla="*/ 0 h 2571644"/>
              <a:gd name="connsiteX0" fmla="*/ 27657 w 481611"/>
              <a:gd name="connsiteY0" fmla="*/ 0 h 2571644"/>
              <a:gd name="connsiteX1" fmla="*/ 481610 w 481611"/>
              <a:gd name="connsiteY1" fmla="*/ 339365 h 2571644"/>
              <a:gd name="connsiteX2" fmla="*/ 481611 w 481611"/>
              <a:gd name="connsiteY2" fmla="*/ 2558200 h 2571644"/>
              <a:gd name="connsiteX3" fmla="*/ 41143 w 481611"/>
              <a:gd name="connsiteY3" fmla="*/ 2139981 h 2571644"/>
              <a:gd name="connsiteX4" fmla="*/ 27657 w 481611"/>
              <a:gd name="connsiteY4" fmla="*/ 0 h 2571644"/>
              <a:gd name="connsiteX0" fmla="*/ 27657 w 481611"/>
              <a:gd name="connsiteY0" fmla="*/ 0 h 2570799"/>
              <a:gd name="connsiteX1" fmla="*/ 481610 w 481611"/>
              <a:gd name="connsiteY1" fmla="*/ 339365 h 2570799"/>
              <a:gd name="connsiteX2" fmla="*/ 481611 w 481611"/>
              <a:gd name="connsiteY2" fmla="*/ 2558200 h 2570799"/>
              <a:gd name="connsiteX3" fmla="*/ 41143 w 481611"/>
              <a:gd name="connsiteY3" fmla="*/ 2139981 h 2570799"/>
              <a:gd name="connsiteX4" fmla="*/ 27657 w 481611"/>
              <a:gd name="connsiteY4" fmla="*/ 0 h 2570799"/>
              <a:gd name="connsiteX0" fmla="*/ 27657 w 481611"/>
              <a:gd name="connsiteY0" fmla="*/ 0 h 2569690"/>
              <a:gd name="connsiteX1" fmla="*/ 481610 w 481611"/>
              <a:gd name="connsiteY1" fmla="*/ 339365 h 2569690"/>
              <a:gd name="connsiteX2" fmla="*/ 481611 w 481611"/>
              <a:gd name="connsiteY2" fmla="*/ 2558200 h 2569690"/>
              <a:gd name="connsiteX3" fmla="*/ 41143 w 481611"/>
              <a:gd name="connsiteY3" fmla="*/ 2139981 h 2569690"/>
              <a:gd name="connsiteX4" fmla="*/ 27657 w 481611"/>
              <a:gd name="connsiteY4" fmla="*/ 0 h 2569690"/>
              <a:gd name="connsiteX0" fmla="*/ 27657 w 481611"/>
              <a:gd name="connsiteY0" fmla="*/ 0 h 2575795"/>
              <a:gd name="connsiteX1" fmla="*/ 481610 w 481611"/>
              <a:gd name="connsiteY1" fmla="*/ 339365 h 2575795"/>
              <a:gd name="connsiteX2" fmla="*/ 481611 w 481611"/>
              <a:gd name="connsiteY2" fmla="*/ 2558200 h 2575795"/>
              <a:gd name="connsiteX3" fmla="*/ 41143 w 481611"/>
              <a:gd name="connsiteY3" fmla="*/ 2139981 h 2575795"/>
              <a:gd name="connsiteX4" fmla="*/ 27657 w 481611"/>
              <a:gd name="connsiteY4" fmla="*/ 0 h 2575795"/>
              <a:gd name="connsiteX0" fmla="*/ 27657 w 481611"/>
              <a:gd name="connsiteY0" fmla="*/ 0 h 2567559"/>
              <a:gd name="connsiteX1" fmla="*/ 481610 w 481611"/>
              <a:gd name="connsiteY1" fmla="*/ 339365 h 2567559"/>
              <a:gd name="connsiteX2" fmla="*/ 481611 w 481611"/>
              <a:gd name="connsiteY2" fmla="*/ 2558200 h 2567559"/>
              <a:gd name="connsiteX3" fmla="*/ 41143 w 481611"/>
              <a:gd name="connsiteY3" fmla="*/ 2139981 h 2567559"/>
              <a:gd name="connsiteX4" fmla="*/ 27657 w 481611"/>
              <a:gd name="connsiteY4" fmla="*/ 0 h 2567559"/>
              <a:gd name="connsiteX0" fmla="*/ 29296 w 483250"/>
              <a:gd name="connsiteY0" fmla="*/ 0 h 2564648"/>
              <a:gd name="connsiteX1" fmla="*/ 483249 w 483250"/>
              <a:gd name="connsiteY1" fmla="*/ 339365 h 2564648"/>
              <a:gd name="connsiteX2" fmla="*/ 483250 w 483250"/>
              <a:gd name="connsiteY2" fmla="*/ 2558200 h 2564648"/>
              <a:gd name="connsiteX3" fmla="*/ 38936 w 483250"/>
              <a:gd name="connsiteY3" fmla="*/ 2008886 h 2564648"/>
              <a:gd name="connsiteX4" fmla="*/ 29296 w 483250"/>
              <a:gd name="connsiteY4" fmla="*/ 0 h 2564648"/>
              <a:gd name="connsiteX0" fmla="*/ 29296 w 483250"/>
              <a:gd name="connsiteY0" fmla="*/ 0 h 2569258"/>
              <a:gd name="connsiteX1" fmla="*/ 483249 w 483250"/>
              <a:gd name="connsiteY1" fmla="*/ 339365 h 2569258"/>
              <a:gd name="connsiteX2" fmla="*/ 483250 w 483250"/>
              <a:gd name="connsiteY2" fmla="*/ 2558200 h 2569258"/>
              <a:gd name="connsiteX3" fmla="*/ 38936 w 483250"/>
              <a:gd name="connsiteY3" fmla="*/ 2008886 h 2569258"/>
              <a:gd name="connsiteX4" fmla="*/ 29296 w 483250"/>
              <a:gd name="connsiteY4" fmla="*/ 0 h 2569258"/>
              <a:gd name="connsiteX0" fmla="*/ 29296 w 483250"/>
              <a:gd name="connsiteY0" fmla="*/ 0 h 2568126"/>
              <a:gd name="connsiteX1" fmla="*/ 483249 w 483250"/>
              <a:gd name="connsiteY1" fmla="*/ 339365 h 2568126"/>
              <a:gd name="connsiteX2" fmla="*/ 483250 w 483250"/>
              <a:gd name="connsiteY2" fmla="*/ 2558200 h 2568126"/>
              <a:gd name="connsiteX3" fmla="*/ 38936 w 483250"/>
              <a:gd name="connsiteY3" fmla="*/ 2008886 h 2568126"/>
              <a:gd name="connsiteX4" fmla="*/ 29296 w 483250"/>
              <a:gd name="connsiteY4" fmla="*/ 0 h 2568126"/>
              <a:gd name="connsiteX0" fmla="*/ 25559 w 479513"/>
              <a:gd name="connsiteY0" fmla="*/ 0 h 2569660"/>
              <a:gd name="connsiteX1" fmla="*/ 479512 w 479513"/>
              <a:gd name="connsiteY1" fmla="*/ 339365 h 2569660"/>
              <a:gd name="connsiteX2" fmla="*/ 479513 w 479513"/>
              <a:gd name="connsiteY2" fmla="*/ 2558200 h 2569660"/>
              <a:gd name="connsiteX3" fmla="*/ 44430 w 479513"/>
              <a:gd name="connsiteY3" fmla="*/ 2047442 h 2569660"/>
              <a:gd name="connsiteX4" fmla="*/ 25559 w 479513"/>
              <a:gd name="connsiteY4" fmla="*/ 0 h 2569660"/>
              <a:gd name="connsiteX0" fmla="*/ 25559 w 479513"/>
              <a:gd name="connsiteY0" fmla="*/ 0 h 2583858"/>
              <a:gd name="connsiteX1" fmla="*/ 479512 w 479513"/>
              <a:gd name="connsiteY1" fmla="*/ 339365 h 2583858"/>
              <a:gd name="connsiteX2" fmla="*/ 479513 w 479513"/>
              <a:gd name="connsiteY2" fmla="*/ 2558200 h 2583858"/>
              <a:gd name="connsiteX3" fmla="*/ 44430 w 479513"/>
              <a:gd name="connsiteY3" fmla="*/ 2047442 h 2583858"/>
              <a:gd name="connsiteX4" fmla="*/ 25559 w 479513"/>
              <a:gd name="connsiteY4" fmla="*/ 0 h 2583858"/>
              <a:gd name="connsiteX0" fmla="*/ 25559 w 479513"/>
              <a:gd name="connsiteY0" fmla="*/ 0 h 2575842"/>
              <a:gd name="connsiteX1" fmla="*/ 479512 w 479513"/>
              <a:gd name="connsiteY1" fmla="*/ 339365 h 2575842"/>
              <a:gd name="connsiteX2" fmla="*/ 479513 w 479513"/>
              <a:gd name="connsiteY2" fmla="*/ 2558200 h 2575842"/>
              <a:gd name="connsiteX3" fmla="*/ 44430 w 479513"/>
              <a:gd name="connsiteY3" fmla="*/ 2047442 h 2575842"/>
              <a:gd name="connsiteX4" fmla="*/ 25559 w 479513"/>
              <a:gd name="connsiteY4" fmla="*/ 0 h 2575842"/>
              <a:gd name="connsiteX0" fmla="*/ 21346 w 475300"/>
              <a:gd name="connsiteY0" fmla="*/ 0 h 2575842"/>
              <a:gd name="connsiteX1" fmla="*/ 475299 w 475300"/>
              <a:gd name="connsiteY1" fmla="*/ 339365 h 2575842"/>
              <a:gd name="connsiteX2" fmla="*/ 475300 w 475300"/>
              <a:gd name="connsiteY2" fmla="*/ 2558200 h 2575842"/>
              <a:gd name="connsiteX3" fmla="*/ 40217 w 475300"/>
              <a:gd name="connsiteY3" fmla="*/ 2047442 h 2575842"/>
              <a:gd name="connsiteX4" fmla="*/ 21346 w 475300"/>
              <a:gd name="connsiteY4" fmla="*/ 0 h 2575842"/>
              <a:gd name="connsiteX0" fmla="*/ 19211 w 473165"/>
              <a:gd name="connsiteY0" fmla="*/ 0 h 2575842"/>
              <a:gd name="connsiteX1" fmla="*/ 473164 w 473165"/>
              <a:gd name="connsiteY1" fmla="*/ 339365 h 2575842"/>
              <a:gd name="connsiteX2" fmla="*/ 473165 w 473165"/>
              <a:gd name="connsiteY2" fmla="*/ 2558200 h 2575842"/>
              <a:gd name="connsiteX3" fmla="*/ 38082 w 473165"/>
              <a:gd name="connsiteY3" fmla="*/ 2047442 h 2575842"/>
              <a:gd name="connsiteX4" fmla="*/ 19211 w 473165"/>
              <a:gd name="connsiteY4" fmla="*/ 0 h 2575842"/>
              <a:gd name="connsiteX0" fmla="*/ 20420 w 474374"/>
              <a:gd name="connsiteY0" fmla="*/ 0 h 2575842"/>
              <a:gd name="connsiteX1" fmla="*/ 474373 w 474374"/>
              <a:gd name="connsiteY1" fmla="*/ 339365 h 2575842"/>
              <a:gd name="connsiteX2" fmla="*/ 474374 w 474374"/>
              <a:gd name="connsiteY2" fmla="*/ 2558200 h 2575842"/>
              <a:gd name="connsiteX3" fmla="*/ 39291 w 474374"/>
              <a:gd name="connsiteY3" fmla="*/ 2047442 h 2575842"/>
              <a:gd name="connsiteX4" fmla="*/ 20420 w 474374"/>
              <a:gd name="connsiteY4" fmla="*/ 0 h 2575842"/>
              <a:gd name="connsiteX0" fmla="*/ 27453 w 481407"/>
              <a:gd name="connsiteY0" fmla="*/ 0 h 2575842"/>
              <a:gd name="connsiteX1" fmla="*/ 481406 w 481407"/>
              <a:gd name="connsiteY1" fmla="*/ 339365 h 2575842"/>
              <a:gd name="connsiteX2" fmla="*/ 481407 w 481407"/>
              <a:gd name="connsiteY2" fmla="*/ 2558200 h 2575842"/>
              <a:gd name="connsiteX3" fmla="*/ 46324 w 481407"/>
              <a:gd name="connsiteY3" fmla="*/ 2047442 h 2575842"/>
              <a:gd name="connsiteX4" fmla="*/ 27453 w 481407"/>
              <a:gd name="connsiteY4" fmla="*/ 0 h 2575842"/>
              <a:gd name="connsiteX0" fmla="*/ 63869 w 458114"/>
              <a:gd name="connsiteY0" fmla="*/ -1 h 2738722"/>
              <a:gd name="connsiteX1" fmla="*/ 458113 w 458114"/>
              <a:gd name="connsiteY1" fmla="*/ 502245 h 2738722"/>
              <a:gd name="connsiteX2" fmla="*/ 458114 w 458114"/>
              <a:gd name="connsiteY2" fmla="*/ 2721080 h 2738722"/>
              <a:gd name="connsiteX3" fmla="*/ 23031 w 458114"/>
              <a:gd name="connsiteY3" fmla="*/ 2210322 h 2738722"/>
              <a:gd name="connsiteX4" fmla="*/ 63869 w 458114"/>
              <a:gd name="connsiteY4" fmla="*/ -1 h 2738722"/>
              <a:gd name="connsiteX0" fmla="*/ 77744 w 471989"/>
              <a:gd name="connsiteY0" fmla="*/ 1 h 2738724"/>
              <a:gd name="connsiteX1" fmla="*/ 471988 w 471989"/>
              <a:gd name="connsiteY1" fmla="*/ 502247 h 2738724"/>
              <a:gd name="connsiteX2" fmla="*/ 471989 w 471989"/>
              <a:gd name="connsiteY2" fmla="*/ 2721082 h 2738724"/>
              <a:gd name="connsiteX3" fmla="*/ 36906 w 471989"/>
              <a:gd name="connsiteY3" fmla="*/ 2210324 h 2738724"/>
              <a:gd name="connsiteX4" fmla="*/ 77744 w 471989"/>
              <a:gd name="connsiteY4" fmla="*/ 1 h 2738724"/>
              <a:gd name="connsiteX0" fmla="*/ 93115 w 463925"/>
              <a:gd name="connsiteY0" fmla="*/ 0 h 2903128"/>
              <a:gd name="connsiteX1" fmla="*/ 463924 w 463925"/>
              <a:gd name="connsiteY1" fmla="*/ 666651 h 2903128"/>
              <a:gd name="connsiteX2" fmla="*/ 463925 w 463925"/>
              <a:gd name="connsiteY2" fmla="*/ 2885486 h 2903128"/>
              <a:gd name="connsiteX3" fmla="*/ 28842 w 463925"/>
              <a:gd name="connsiteY3" fmla="*/ 2374728 h 2903128"/>
              <a:gd name="connsiteX4" fmla="*/ 93115 w 463925"/>
              <a:gd name="connsiteY4" fmla="*/ 0 h 2903128"/>
              <a:gd name="connsiteX0" fmla="*/ 104292 w 475102"/>
              <a:gd name="connsiteY0" fmla="*/ 0 h 2903128"/>
              <a:gd name="connsiteX1" fmla="*/ 475101 w 475102"/>
              <a:gd name="connsiteY1" fmla="*/ 666651 h 2903128"/>
              <a:gd name="connsiteX2" fmla="*/ 475102 w 475102"/>
              <a:gd name="connsiteY2" fmla="*/ 2885486 h 2903128"/>
              <a:gd name="connsiteX3" fmla="*/ 40019 w 475102"/>
              <a:gd name="connsiteY3" fmla="*/ 2374728 h 2903128"/>
              <a:gd name="connsiteX4" fmla="*/ 104292 w 475102"/>
              <a:gd name="connsiteY4" fmla="*/ 0 h 2903128"/>
              <a:gd name="connsiteX0" fmla="*/ 115098 w 485908"/>
              <a:gd name="connsiteY0" fmla="*/ 0 h 2893537"/>
              <a:gd name="connsiteX1" fmla="*/ 485907 w 485908"/>
              <a:gd name="connsiteY1" fmla="*/ 666651 h 2893537"/>
              <a:gd name="connsiteX2" fmla="*/ 485908 w 485908"/>
              <a:gd name="connsiteY2" fmla="*/ 2885486 h 2893537"/>
              <a:gd name="connsiteX3" fmla="*/ 33716 w 485908"/>
              <a:gd name="connsiteY3" fmla="*/ 2173584 h 2893537"/>
              <a:gd name="connsiteX4" fmla="*/ 115098 w 485908"/>
              <a:gd name="connsiteY4" fmla="*/ 0 h 2893537"/>
              <a:gd name="connsiteX0" fmla="*/ 125834 w 496644"/>
              <a:gd name="connsiteY0" fmla="*/ 0 h 2893539"/>
              <a:gd name="connsiteX1" fmla="*/ 496643 w 496644"/>
              <a:gd name="connsiteY1" fmla="*/ 666651 h 2893539"/>
              <a:gd name="connsiteX2" fmla="*/ 496644 w 496644"/>
              <a:gd name="connsiteY2" fmla="*/ 2885486 h 2893539"/>
              <a:gd name="connsiteX3" fmla="*/ 44452 w 496644"/>
              <a:gd name="connsiteY3" fmla="*/ 2173584 h 2893539"/>
              <a:gd name="connsiteX4" fmla="*/ 125834 w 496644"/>
              <a:gd name="connsiteY4" fmla="*/ 0 h 2893539"/>
              <a:gd name="connsiteX0" fmla="*/ 114144 w 484954"/>
              <a:gd name="connsiteY0" fmla="*/ 0 h 2893537"/>
              <a:gd name="connsiteX1" fmla="*/ 484953 w 484954"/>
              <a:gd name="connsiteY1" fmla="*/ 666651 h 2893537"/>
              <a:gd name="connsiteX2" fmla="*/ 484954 w 484954"/>
              <a:gd name="connsiteY2" fmla="*/ 2885486 h 2893537"/>
              <a:gd name="connsiteX3" fmla="*/ 32762 w 484954"/>
              <a:gd name="connsiteY3" fmla="*/ 2173584 h 2893537"/>
              <a:gd name="connsiteX4" fmla="*/ 114144 w 484954"/>
              <a:gd name="connsiteY4" fmla="*/ 0 h 2893537"/>
              <a:gd name="connsiteX0" fmla="*/ 113114 w 483924"/>
              <a:gd name="connsiteY0" fmla="*/ 0 h 2893539"/>
              <a:gd name="connsiteX1" fmla="*/ 483923 w 483924"/>
              <a:gd name="connsiteY1" fmla="*/ 666651 h 2893539"/>
              <a:gd name="connsiteX2" fmla="*/ 483924 w 483924"/>
              <a:gd name="connsiteY2" fmla="*/ 2885486 h 2893539"/>
              <a:gd name="connsiteX3" fmla="*/ 31732 w 483924"/>
              <a:gd name="connsiteY3" fmla="*/ 2173584 h 2893539"/>
              <a:gd name="connsiteX4" fmla="*/ 113114 w 483924"/>
              <a:gd name="connsiteY4" fmla="*/ 0 h 2893539"/>
              <a:gd name="connsiteX0" fmla="*/ 113114 w 483924"/>
              <a:gd name="connsiteY0" fmla="*/ 0 h 2896033"/>
              <a:gd name="connsiteX1" fmla="*/ 483923 w 483924"/>
              <a:gd name="connsiteY1" fmla="*/ 666651 h 2896033"/>
              <a:gd name="connsiteX2" fmla="*/ 483924 w 483924"/>
              <a:gd name="connsiteY2" fmla="*/ 2885486 h 2896033"/>
              <a:gd name="connsiteX3" fmla="*/ 31732 w 483924"/>
              <a:gd name="connsiteY3" fmla="*/ 2173584 h 2896033"/>
              <a:gd name="connsiteX4" fmla="*/ 113114 w 483924"/>
              <a:gd name="connsiteY4" fmla="*/ 0 h 2896033"/>
              <a:gd name="connsiteX0" fmla="*/ 113114 w 483924"/>
              <a:gd name="connsiteY0" fmla="*/ 0 h 2903501"/>
              <a:gd name="connsiteX1" fmla="*/ 483923 w 483924"/>
              <a:gd name="connsiteY1" fmla="*/ 666651 h 2903501"/>
              <a:gd name="connsiteX2" fmla="*/ 483924 w 483924"/>
              <a:gd name="connsiteY2" fmla="*/ 2885486 h 2903501"/>
              <a:gd name="connsiteX3" fmla="*/ 31732 w 483924"/>
              <a:gd name="connsiteY3" fmla="*/ 2173584 h 2903501"/>
              <a:gd name="connsiteX4" fmla="*/ 113114 w 483924"/>
              <a:gd name="connsiteY4" fmla="*/ 0 h 2903501"/>
              <a:gd name="connsiteX0" fmla="*/ 104527 w 475337"/>
              <a:gd name="connsiteY0" fmla="*/ 0 h 2903501"/>
              <a:gd name="connsiteX1" fmla="*/ 475336 w 475337"/>
              <a:gd name="connsiteY1" fmla="*/ 666651 h 2903501"/>
              <a:gd name="connsiteX2" fmla="*/ 475337 w 475337"/>
              <a:gd name="connsiteY2" fmla="*/ 2885486 h 2903501"/>
              <a:gd name="connsiteX3" fmla="*/ 23145 w 475337"/>
              <a:gd name="connsiteY3" fmla="*/ 2173584 h 2903501"/>
              <a:gd name="connsiteX4" fmla="*/ 104527 w 475337"/>
              <a:gd name="connsiteY4" fmla="*/ 0 h 2903501"/>
              <a:gd name="connsiteX0" fmla="*/ 100397 w 471207"/>
              <a:gd name="connsiteY0" fmla="*/ 0 h 2903501"/>
              <a:gd name="connsiteX1" fmla="*/ 471206 w 471207"/>
              <a:gd name="connsiteY1" fmla="*/ 666651 h 2903501"/>
              <a:gd name="connsiteX2" fmla="*/ 471207 w 471207"/>
              <a:gd name="connsiteY2" fmla="*/ 2885486 h 2903501"/>
              <a:gd name="connsiteX3" fmla="*/ 19015 w 471207"/>
              <a:gd name="connsiteY3" fmla="*/ 2173584 h 2903501"/>
              <a:gd name="connsiteX4" fmla="*/ 100397 w 471207"/>
              <a:gd name="connsiteY4" fmla="*/ 0 h 290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1207" h="2903501">
                <a:moveTo>
                  <a:pt x="100397" y="0"/>
                </a:moveTo>
                <a:cubicBezTo>
                  <a:pt x="227900" y="56577"/>
                  <a:pt x="319888" y="553529"/>
                  <a:pt x="471206" y="666651"/>
                </a:cubicBezTo>
                <a:cubicBezTo>
                  <a:pt x="471206" y="1406263"/>
                  <a:pt x="471207" y="2145874"/>
                  <a:pt x="471207" y="2885486"/>
                </a:cubicBezTo>
                <a:cubicBezTo>
                  <a:pt x="396115" y="2944955"/>
                  <a:pt x="56535" y="2892618"/>
                  <a:pt x="19015" y="2173584"/>
                </a:cubicBezTo>
                <a:cubicBezTo>
                  <a:pt x="-897" y="1785297"/>
                  <a:pt x="-35069" y="585038"/>
                  <a:pt x="100397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5" name="Rectángulo 22">
            <a:extLst>
              <a:ext uri="{FF2B5EF4-FFF2-40B4-BE49-F238E27FC236}">
                <a16:creationId xmlns:a16="http://schemas.microsoft.com/office/drawing/2014/main" id="{2425005A-B397-4D1F-A70B-8B33D18D1C39}"/>
              </a:ext>
            </a:extLst>
          </p:cNvPr>
          <p:cNvSpPr/>
          <p:nvPr/>
        </p:nvSpPr>
        <p:spPr>
          <a:xfrm flipV="1">
            <a:off x="7555230" y="3313192"/>
            <a:ext cx="250942" cy="148647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7ECC36D-7362-4E38-A619-78E1D8A65827}"/>
              </a:ext>
            </a:extLst>
          </p:cNvPr>
          <p:cNvSpPr/>
          <p:nvPr/>
        </p:nvSpPr>
        <p:spPr>
          <a:xfrm>
            <a:off x="6506154" y="3043795"/>
            <a:ext cx="1608358" cy="379790"/>
          </a:xfrm>
          <a:custGeom>
            <a:avLst/>
            <a:gdLst>
              <a:gd name="connsiteX0" fmla="*/ 0 w 991282"/>
              <a:gd name="connsiteY0" fmla="*/ 0 h 2285755"/>
              <a:gd name="connsiteX1" fmla="*/ 991282 w 991282"/>
              <a:gd name="connsiteY1" fmla="*/ 0 h 2285755"/>
              <a:gd name="connsiteX2" fmla="*/ 991282 w 991282"/>
              <a:gd name="connsiteY2" fmla="*/ 2285755 h 2285755"/>
              <a:gd name="connsiteX3" fmla="*/ 0 w 991282"/>
              <a:gd name="connsiteY3" fmla="*/ 2285755 h 2285755"/>
              <a:gd name="connsiteX4" fmla="*/ 0 w 991282"/>
              <a:gd name="connsiteY4" fmla="*/ 0 h 2285755"/>
              <a:gd name="connsiteX0" fmla="*/ 0 w 3229515"/>
              <a:gd name="connsiteY0" fmla="*/ 0 h 2285755"/>
              <a:gd name="connsiteX1" fmla="*/ 3229515 w 3229515"/>
              <a:gd name="connsiteY1" fmla="*/ 350292 h 2285755"/>
              <a:gd name="connsiteX2" fmla="*/ 991282 w 3229515"/>
              <a:gd name="connsiteY2" fmla="*/ 2285755 h 2285755"/>
              <a:gd name="connsiteX3" fmla="*/ 0 w 3229515"/>
              <a:gd name="connsiteY3" fmla="*/ 2285755 h 2285755"/>
              <a:gd name="connsiteX4" fmla="*/ 0 w 3229515"/>
              <a:gd name="connsiteY4" fmla="*/ 0 h 2285755"/>
              <a:gd name="connsiteX0" fmla="*/ 0 w 3229515"/>
              <a:gd name="connsiteY0" fmla="*/ 0 h 2285755"/>
              <a:gd name="connsiteX1" fmla="*/ 3229515 w 3229515"/>
              <a:gd name="connsiteY1" fmla="*/ 350292 h 2285755"/>
              <a:gd name="connsiteX2" fmla="*/ 2597169 w 3229515"/>
              <a:gd name="connsiteY2" fmla="*/ 716263 h 2285755"/>
              <a:gd name="connsiteX3" fmla="*/ 0 w 3229515"/>
              <a:gd name="connsiteY3" fmla="*/ 2285755 h 2285755"/>
              <a:gd name="connsiteX4" fmla="*/ 0 w 3229515"/>
              <a:gd name="connsiteY4" fmla="*/ 0 h 2285755"/>
              <a:gd name="connsiteX0" fmla="*/ 0 w 3229515"/>
              <a:gd name="connsiteY0" fmla="*/ 0 h 716263"/>
              <a:gd name="connsiteX1" fmla="*/ 3229515 w 3229515"/>
              <a:gd name="connsiteY1" fmla="*/ 350292 h 716263"/>
              <a:gd name="connsiteX2" fmla="*/ 2597169 w 3229515"/>
              <a:gd name="connsiteY2" fmla="*/ 716263 h 716263"/>
              <a:gd name="connsiteX3" fmla="*/ 413982 w 3229515"/>
              <a:gd name="connsiteY3" fmla="*/ 484250 h 716263"/>
              <a:gd name="connsiteX4" fmla="*/ 0 w 3229515"/>
              <a:gd name="connsiteY4" fmla="*/ 0 h 716263"/>
              <a:gd name="connsiteX0" fmla="*/ 1842448 w 2815533"/>
              <a:gd name="connsiteY0" fmla="*/ 0 h 820896"/>
              <a:gd name="connsiteX1" fmla="*/ 2815533 w 2815533"/>
              <a:gd name="connsiteY1" fmla="*/ 454925 h 820896"/>
              <a:gd name="connsiteX2" fmla="*/ 2183187 w 2815533"/>
              <a:gd name="connsiteY2" fmla="*/ 820896 h 820896"/>
              <a:gd name="connsiteX3" fmla="*/ 0 w 2815533"/>
              <a:gd name="connsiteY3" fmla="*/ 588883 h 820896"/>
              <a:gd name="connsiteX4" fmla="*/ 1842448 w 2815533"/>
              <a:gd name="connsiteY4" fmla="*/ 0 h 820896"/>
              <a:gd name="connsiteX0" fmla="*/ 787021 w 1760106"/>
              <a:gd name="connsiteY0" fmla="*/ 0 h 820896"/>
              <a:gd name="connsiteX1" fmla="*/ 1760106 w 1760106"/>
              <a:gd name="connsiteY1" fmla="*/ 454925 h 820896"/>
              <a:gd name="connsiteX2" fmla="*/ 1127760 w 1760106"/>
              <a:gd name="connsiteY2" fmla="*/ 820896 h 820896"/>
              <a:gd name="connsiteX3" fmla="*/ 0 w 1760106"/>
              <a:gd name="connsiteY3" fmla="*/ 488799 h 820896"/>
              <a:gd name="connsiteX4" fmla="*/ 787021 w 1760106"/>
              <a:gd name="connsiteY4" fmla="*/ 0 h 820896"/>
              <a:gd name="connsiteX0" fmla="*/ 655093 w 1628178"/>
              <a:gd name="connsiteY0" fmla="*/ 0 h 820896"/>
              <a:gd name="connsiteX1" fmla="*/ 1628178 w 1628178"/>
              <a:gd name="connsiteY1" fmla="*/ 454925 h 820896"/>
              <a:gd name="connsiteX2" fmla="*/ 995832 w 1628178"/>
              <a:gd name="connsiteY2" fmla="*/ 820896 h 820896"/>
              <a:gd name="connsiteX3" fmla="*/ 0 w 1628178"/>
              <a:gd name="connsiteY3" fmla="*/ 238590 h 820896"/>
              <a:gd name="connsiteX4" fmla="*/ 655093 w 1628178"/>
              <a:gd name="connsiteY4" fmla="*/ 0 h 820896"/>
              <a:gd name="connsiteX0" fmla="*/ 950794 w 1923879"/>
              <a:gd name="connsiteY0" fmla="*/ 0 h 820896"/>
              <a:gd name="connsiteX1" fmla="*/ 1923879 w 1923879"/>
              <a:gd name="connsiteY1" fmla="*/ 454925 h 820896"/>
              <a:gd name="connsiteX2" fmla="*/ 1291533 w 1923879"/>
              <a:gd name="connsiteY2" fmla="*/ 820896 h 820896"/>
              <a:gd name="connsiteX3" fmla="*/ 0 w 1923879"/>
              <a:gd name="connsiteY3" fmla="*/ 456954 h 820896"/>
              <a:gd name="connsiteX4" fmla="*/ 950794 w 1923879"/>
              <a:gd name="connsiteY4" fmla="*/ 0 h 820896"/>
              <a:gd name="connsiteX0" fmla="*/ 950794 w 1923879"/>
              <a:gd name="connsiteY0" fmla="*/ 0 h 702616"/>
              <a:gd name="connsiteX1" fmla="*/ 1923879 w 1923879"/>
              <a:gd name="connsiteY1" fmla="*/ 454925 h 702616"/>
              <a:gd name="connsiteX2" fmla="*/ 1605431 w 1923879"/>
              <a:gd name="connsiteY2" fmla="*/ 702616 h 702616"/>
              <a:gd name="connsiteX3" fmla="*/ 0 w 1923879"/>
              <a:gd name="connsiteY3" fmla="*/ 456954 h 702616"/>
              <a:gd name="connsiteX4" fmla="*/ 950794 w 1923879"/>
              <a:gd name="connsiteY4" fmla="*/ 0 h 702616"/>
              <a:gd name="connsiteX0" fmla="*/ 486771 w 1923879"/>
              <a:gd name="connsiteY0" fmla="*/ 0 h 484252"/>
              <a:gd name="connsiteX1" fmla="*/ 1923879 w 1923879"/>
              <a:gd name="connsiteY1" fmla="*/ 236561 h 484252"/>
              <a:gd name="connsiteX2" fmla="*/ 1605431 w 1923879"/>
              <a:gd name="connsiteY2" fmla="*/ 484252 h 484252"/>
              <a:gd name="connsiteX3" fmla="*/ 0 w 1923879"/>
              <a:gd name="connsiteY3" fmla="*/ 238590 h 484252"/>
              <a:gd name="connsiteX4" fmla="*/ 486771 w 1923879"/>
              <a:gd name="connsiteY4" fmla="*/ 0 h 484252"/>
              <a:gd name="connsiteX0" fmla="*/ 468574 w 1923879"/>
              <a:gd name="connsiteY0" fmla="*/ 0 h 461505"/>
              <a:gd name="connsiteX1" fmla="*/ 1923879 w 1923879"/>
              <a:gd name="connsiteY1" fmla="*/ 213814 h 461505"/>
              <a:gd name="connsiteX2" fmla="*/ 1605431 w 1923879"/>
              <a:gd name="connsiteY2" fmla="*/ 461505 h 461505"/>
              <a:gd name="connsiteX3" fmla="*/ 0 w 1923879"/>
              <a:gd name="connsiteY3" fmla="*/ 215843 h 461505"/>
              <a:gd name="connsiteX4" fmla="*/ 468574 w 1923879"/>
              <a:gd name="connsiteY4" fmla="*/ 0 h 461505"/>
              <a:gd name="connsiteX0" fmla="*/ 518615 w 1923879"/>
              <a:gd name="connsiteY0" fmla="*/ 0 h 461505"/>
              <a:gd name="connsiteX1" fmla="*/ 1923879 w 1923879"/>
              <a:gd name="connsiteY1" fmla="*/ 213814 h 461505"/>
              <a:gd name="connsiteX2" fmla="*/ 1605431 w 1923879"/>
              <a:gd name="connsiteY2" fmla="*/ 461505 h 461505"/>
              <a:gd name="connsiteX3" fmla="*/ 0 w 1923879"/>
              <a:gd name="connsiteY3" fmla="*/ 215843 h 461505"/>
              <a:gd name="connsiteX4" fmla="*/ 518615 w 1923879"/>
              <a:gd name="connsiteY4" fmla="*/ 0 h 461505"/>
              <a:gd name="connsiteX0" fmla="*/ 473123 w 1923879"/>
              <a:gd name="connsiteY0" fmla="*/ 0 h 456956"/>
              <a:gd name="connsiteX1" fmla="*/ 1923879 w 1923879"/>
              <a:gd name="connsiteY1" fmla="*/ 209265 h 456956"/>
              <a:gd name="connsiteX2" fmla="*/ 1605431 w 1923879"/>
              <a:gd name="connsiteY2" fmla="*/ 456956 h 456956"/>
              <a:gd name="connsiteX3" fmla="*/ 0 w 1923879"/>
              <a:gd name="connsiteY3" fmla="*/ 211294 h 456956"/>
              <a:gd name="connsiteX4" fmla="*/ 473123 w 1923879"/>
              <a:gd name="connsiteY4" fmla="*/ 0 h 456956"/>
              <a:gd name="connsiteX0" fmla="*/ 479233 w 1929989"/>
              <a:gd name="connsiteY0" fmla="*/ 0 h 456956"/>
              <a:gd name="connsiteX1" fmla="*/ 1929989 w 1929989"/>
              <a:gd name="connsiteY1" fmla="*/ 209265 h 456956"/>
              <a:gd name="connsiteX2" fmla="*/ 1611541 w 1929989"/>
              <a:gd name="connsiteY2" fmla="*/ 456956 h 456956"/>
              <a:gd name="connsiteX3" fmla="*/ 0 w 1929989"/>
              <a:gd name="connsiteY3" fmla="*/ 231659 h 456956"/>
              <a:gd name="connsiteX4" fmla="*/ 479233 w 1929989"/>
              <a:gd name="connsiteY4" fmla="*/ 0 h 456956"/>
              <a:gd name="connsiteX0" fmla="*/ 479233 w 1929989"/>
              <a:gd name="connsiteY0" fmla="*/ 0 h 461029"/>
              <a:gd name="connsiteX1" fmla="*/ 1929989 w 1929989"/>
              <a:gd name="connsiteY1" fmla="*/ 209265 h 461029"/>
              <a:gd name="connsiteX2" fmla="*/ 1580993 w 1929989"/>
              <a:gd name="connsiteY2" fmla="*/ 461029 h 461029"/>
              <a:gd name="connsiteX3" fmla="*/ 0 w 1929989"/>
              <a:gd name="connsiteY3" fmla="*/ 231659 h 461029"/>
              <a:gd name="connsiteX4" fmla="*/ 479233 w 1929989"/>
              <a:gd name="connsiteY4" fmla="*/ 0 h 461029"/>
              <a:gd name="connsiteX0" fmla="*/ 479233 w 1952391"/>
              <a:gd name="connsiteY0" fmla="*/ 0 h 461029"/>
              <a:gd name="connsiteX1" fmla="*/ 1952391 w 1952391"/>
              <a:gd name="connsiteY1" fmla="*/ 209265 h 461029"/>
              <a:gd name="connsiteX2" fmla="*/ 1580993 w 1952391"/>
              <a:gd name="connsiteY2" fmla="*/ 461029 h 461029"/>
              <a:gd name="connsiteX3" fmla="*/ 0 w 1952391"/>
              <a:gd name="connsiteY3" fmla="*/ 231659 h 461029"/>
              <a:gd name="connsiteX4" fmla="*/ 479233 w 1952391"/>
              <a:gd name="connsiteY4" fmla="*/ 0 h 461029"/>
              <a:gd name="connsiteX0" fmla="*/ 479233 w 1952391"/>
              <a:gd name="connsiteY0" fmla="*/ 0 h 461029"/>
              <a:gd name="connsiteX1" fmla="*/ 1952391 w 1952391"/>
              <a:gd name="connsiteY1" fmla="*/ 203155 h 461029"/>
              <a:gd name="connsiteX2" fmla="*/ 1580993 w 1952391"/>
              <a:gd name="connsiteY2" fmla="*/ 461029 h 461029"/>
              <a:gd name="connsiteX3" fmla="*/ 0 w 1952391"/>
              <a:gd name="connsiteY3" fmla="*/ 231659 h 461029"/>
              <a:gd name="connsiteX4" fmla="*/ 479233 w 1952391"/>
              <a:gd name="connsiteY4" fmla="*/ 0 h 46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2391" h="461029">
                <a:moveTo>
                  <a:pt x="479233" y="0"/>
                </a:moveTo>
                <a:lnTo>
                  <a:pt x="1952391" y="203155"/>
                </a:lnTo>
                <a:lnTo>
                  <a:pt x="1580993" y="461029"/>
                </a:lnTo>
                <a:lnTo>
                  <a:pt x="0" y="231659"/>
                </a:lnTo>
                <a:lnTo>
                  <a:pt x="479233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2">
            <a:extLst>
              <a:ext uri="{FF2B5EF4-FFF2-40B4-BE49-F238E27FC236}">
                <a16:creationId xmlns:a16="http://schemas.microsoft.com/office/drawing/2014/main" id="{8137BC20-41C2-4058-9C40-F1E71EB235F0}"/>
              </a:ext>
            </a:extLst>
          </p:cNvPr>
          <p:cNvSpPr/>
          <p:nvPr/>
        </p:nvSpPr>
        <p:spPr>
          <a:xfrm flipV="1">
            <a:off x="7812476" y="3214051"/>
            <a:ext cx="306640" cy="1486478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22">
            <a:extLst>
              <a:ext uri="{FF2B5EF4-FFF2-40B4-BE49-F238E27FC236}">
                <a16:creationId xmlns:a16="http://schemas.microsoft.com/office/drawing/2014/main" id="{1A8022F1-4F92-4ED4-93C9-39DE50F343D0}"/>
              </a:ext>
            </a:extLst>
          </p:cNvPr>
          <p:cNvSpPr/>
          <p:nvPr/>
        </p:nvSpPr>
        <p:spPr>
          <a:xfrm>
            <a:off x="6828405" y="4532917"/>
            <a:ext cx="730346" cy="266754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0 w 462856"/>
              <a:gd name="connsiteY0" fmla="*/ 0 h 4348845"/>
              <a:gd name="connsiteX1" fmla="*/ 462855 w 462856"/>
              <a:gd name="connsiteY1" fmla="*/ 2130010 h 4348845"/>
              <a:gd name="connsiteX2" fmla="*/ 462856 w 462856"/>
              <a:gd name="connsiteY2" fmla="*/ 4348845 h 4348845"/>
              <a:gd name="connsiteX3" fmla="*/ 8902 w 462856"/>
              <a:gd name="connsiteY3" fmla="*/ 3971773 h 4348845"/>
              <a:gd name="connsiteX4" fmla="*/ 0 w 462856"/>
              <a:gd name="connsiteY4" fmla="*/ 0 h 4348845"/>
              <a:gd name="connsiteX0" fmla="*/ 0 w 462856"/>
              <a:gd name="connsiteY0" fmla="*/ 0 h 4348845"/>
              <a:gd name="connsiteX1" fmla="*/ 462855 w 462856"/>
              <a:gd name="connsiteY1" fmla="*/ 2130010 h 4348845"/>
              <a:gd name="connsiteX2" fmla="*/ 462856 w 462856"/>
              <a:gd name="connsiteY2" fmla="*/ 4348845 h 4348845"/>
              <a:gd name="connsiteX3" fmla="*/ 1780 w 462856"/>
              <a:gd name="connsiteY3" fmla="*/ 1605112 h 4348845"/>
              <a:gd name="connsiteX4" fmla="*/ 0 w 462856"/>
              <a:gd name="connsiteY4" fmla="*/ 0 h 4348845"/>
              <a:gd name="connsiteX0" fmla="*/ 0 w 469088"/>
              <a:gd name="connsiteY0" fmla="*/ 0 h 4010749"/>
              <a:gd name="connsiteX1" fmla="*/ 462855 w 469088"/>
              <a:gd name="connsiteY1" fmla="*/ 2130010 h 4010749"/>
              <a:gd name="connsiteX2" fmla="*/ 469088 w 469088"/>
              <a:gd name="connsiteY2" fmla="*/ 4010749 h 4010749"/>
              <a:gd name="connsiteX3" fmla="*/ 1780 w 469088"/>
              <a:gd name="connsiteY3" fmla="*/ 1605112 h 4010749"/>
              <a:gd name="connsiteX4" fmla="*/ 0 w 469088"/>
              <a:gd name="connsiteY4" fmla="*/ 0 h 4010749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1780 w 464192"/>
              <a:gd name="connsiteY3" fmla="*/ 1605112 h 3873005"/>
              <a:gd name="connsiteX4" fmla="*/ 0 w 464192"/>
              <a:gd name="connsiteY4" fmla="*/ 0 h 3873005"/>
              <a:gd name="connsiteX0" fmla="*/ 0 w 464192"/>
              <a:gd name="connsiteY0" fmla="*/ 0 h 3873005"/>
              <a:gd name="connsiteX1" fmla="*/ 462855 w 464192"/>
              <a:gd name="connsiteY1" fmla="*/ 2130010 h 3873005"/>
              <a:gd name="connsiteX2" fmla="*/ 464192 w 464192"/>
              <a:gd name="connsiteY2" fmla="*/ 3873005 h 3873005"/>
              <a:gd name="connsiteX3" fmla="*/ 58609 w 464192"/>
              <a:gd name="connsiteY3" fmla="*/ 1902537 h 3873005"/>
              <a:gd name="connsiteX4" fmla="*/ 0 w 464192"/>
              <a:gd name="connsiteY4" fmla="*/ 0 h 3873005"/>
              <a:gd name="connsiteX0" fmla="*/ 0 w 408435"/>
              <a:gd name="connsiteY0" fmla="*/ 0 h 3589735"/>
              <a:gd name="connsiteX1" fmla="*/ 407098 w 408435"/>
              <a:gd name="connsiteY1" fmla="*/ 1846740 h 3589735"/>
              <a:gd name="connsiteX2" fmla="*/ 408435 w 408435"/>
              <a:gd name="connsiteY2" fmla="*/ 3589735 h 3589735"/>
              <a:gd name="connsiteX3" fmla="*/ 2852 w 408435"/>
              <a:gd name="connsiteY3" fmla="*/ 1619267 h 3589735"/>
              <a:gd name="connsiteX4" fmla="*/ 0 w 408435"/>
              <a:gd name="connsiteY4" fmla="*/ 0 h 3589735"/>
              <a:gd name="connsiteX0" fmla="*/ 0 w 407098"/>
              <a:gd name="connsiteY0" fmla="*/ 0 h 3405611"/>
              <a:gd name="connsiteX1" fmla="*/ 407098 w 407098"/>
              <a:gd name="connsiteY1" fmla="*/ 1846740 h 3405611"/>
              <a:gd name="connsiteX2" fmla="*/ 352142 w 407098"/>
              <a:gd name="connsiteY2" fmla="*/ 3405611 h 3405611"/>
              <a:gd name="connsiteX3" fmla="*/ 2852 w 407098"/>
              <a:gd name="connsiteY3" fmla="*/ 1619267 h 3405611"/>
              <a:gd name="connsiteX4" fmla="*/ 0 w 407098"/>
              <a:gd name="connsiteY4" fmla="*/ 0 h 3405611"/>
              <a:gd name="connsiteX0" fmla="*/ 0 w 352949"/>
              <a:gd name="connsiteY0" fmla="*/ 0 h 3405611"/>
              <a:gd name="connsiteX1" fmla="*/ 352949 w 352949"/>
              <a:gd name="connsiteY1" fmla="*/ 1620130 h 3405611"/>
              <a:gd name="connsiteX2" fmla="*/ 352142 w 352949"/>
              <a:gd name="connsiteY2" fmla="*/ 3405611 h 3405611"/>
              <a:gd name="connsiteX3" fmla="*/ 2852 w 352949"/>
              <a:gd name="connsiteY3" fmla="*/ 1619267 h 3405611"/>
              <a:gd name="connsiteX4" fmla="*/ 0 w 352949"/>
              <a:gd name="connsiteY4" fmla="*/ 0 h 3405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2949" h="3405611">
                <a:moveTo>
                  <a:pt x="0" y="0"/>
                </a:moveTo>
                <a:lnTo>
                  <a:pt x="352949" y="1620130"/>
                </a:lnTo>
                <a:cubicBezTo>
                  <a:pt x="352949" y="2359742"/>
                  <a:pt x="351697" y="2440596"/>
                  <a:pt x="352142" y="3405611"/>
                </a:cubicBezTo>
                <a:lnTo>
                  <a:pt x="2852" y="1619267"/>
                </a:lnTo>
                <a:cubicBezTo>
                  <a:pt x="-560" y="608397"/>
                  <a:pt x="2967" y="132392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8712EEA-5E17-423D-942B-AFB84D3FBAC5}"/>
              </a:ext>
            </a:extLst>
          </p:cNvPr>
          <p:cNvSpPr/>
          <p:nvPr/>
        </p:nvSpPr>
        <p:spPr>
          <a:xfrm>
            <a:off x="6506902" y="3235170"/>
            <a:ext cx="1305213" cy="1467407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B23C4D91-316E-4BC9-8FA8-089335ED430B}"/>
              </a:ext>
            </a:extLst>
          </p:cNvPr>
          <p:cNvGrpSpPr/>
          <p:nvPr/>
        </p:nvGrpSpPr>
        <p:grpSpPr>
          <a:xfrm>
            <a:off x="4027429" y="2530261"/>
            <a:ext cx="1127098" cy="2251083"/>
            <a:chOff x="3975570" y="2650466"/>
            <a:chExt cx="1127098" cy="2251083"/>
          </a:xfrm>
        </p:grpSpPr>
        <p:sp>
          <p:nvSpPr>
            <p:cNvPr id="39" name="Rectángulo 22">
              <a:extLst>
                <a:ext uri="{FF2B5EF4-FFF2-40B4-BE49-F238E27FC236}">
                  <a16:creationId xmlns:a16="http://schemas.microsoft.com/office/drawing/2014/main" id="{22E7450D-142F-41C5-9DE3-3866B6B6BA02}"/>
                </a:ext>
              </a:extLst>
            </p:cNvPr>
            <p:cNvSpPr/>
            <p:nvPr/>
          </p:nvSpPr>
          <p:spPr>
            <a:xfrm flipV="1">
              <a:off x="4879887" y="2652196"/>
              <a:ext cx="222781" cy="2249352"/>
            </a:xfrm>
            <a:custGeom>
              <a:avLst/>
              <a:gdLst>
                <a:gd name="connsiteX0" fmla="*/ 0 w 991282"/>
                <a:gd name="connsiteY0" fmla="*/ 0 h 2181128"/>
                <a:gd name="connsiteX1" fmla="*/ 991282 w 991282"/>
                <a:gd name="connsiteY1" fmla="*/ 0 h 2181128"/>
                <a:gd name="connsiteX2" fmla="*/ 991282 w 991282"/>
                <a:gd name="connsiteY2" fmla="*/ 2181128 h 2181128"/>
                <a:gd name="connsiteX3" fmla="*/ 0 w 991282"/>
                <a:gd name="connsiteY3" fmla="*/ 2181128 h 2181128"/>
                <a:gd name="connsiteX4" fmla="*/ 0 w 991282"/>
                <a:gd name="connsiteY4" fmla="*/ 0 h 2181128"/>
                <a:gd name="connsiteX0" fmla="*/ 0 w 1396634"/>
                <a:gd name="connsiteY0" fmla="*/ 0 h 2181128"/>
                <a:gd name="connsiteX1" fmla="*/ 1396634 w 1396634"/>
                <a:gd name="connsiteY1" fmla="*/ 339365 h 2181128"/>
                <a:gd name="connsiteX2" fmla="*/ 991282 w 1396634"/>
                <a:gd name="connsiteY2" fmla="*/ 2181128 h 2181128"/>
                <a:gd name="connsiteX3" fmla="*/ 0 w 1396634"/>
                <a:gd name="connsiteY3" fmla="*/ 2181128 h 2181128"/>
                <a:gd name="connsiteX4" fmla="*/ 0 w 1396634"/>
                <a:gd name="connsiteY4" fmla="*/ 0 h 2181128"/>
                <a:gd name="connsiteX0" fmla="*/ 0 w 1396634"/>
                <a:gd name="connsiteY0" fmla="*/ 0 h 2558200"/>
                <a:gd name="connsiteX1" fmla="*/ 1396634 w 1396634"/>
                <a:gd name="connsiteY1" fmla="*/ 339365 h 2558200"/>
                <a:gd name="connsiteX2" fmla="*/ 453954 w 1396634"/>
                <a:gd name="connsiteY2" fmla="*/ 2558200 h 2558200"/>
                <a:gd name="connsiteX3" fmla="*/ 0 w 1396634"/>
                <a:gd name="connsiteY3" fmla="*/ 2181128 h 2558200"/>
                <a:gd name="connsiteX4" fmla="*/ 0 w 1396634"/>
                <a:gd name="connsiteY4" fmla="*/ 0 h 2558200"/>
                <a:gd name="connsiteX0" fmla="*/ 0 w 453954"/>
                <a:gd name="connsiteY0" fmla="*/ 0 h 2558200"/>
                <a:gd name="connsiteX1" fmla="*/ 453953 w 453954"/>
                <a:gd name="connsiteY1" fmla="*/ 339365 h 2558200"/>
                <a:gd name="connsiteX2" fmla="*/ 453954 w 453954"/>
                <a:gd name="connsiteY2" fmla="*/ 2558200 h 2558200"/>
                <a:gd name="connsiteX3" fmla="*/ 0 w 453954"/>
                <a:gd name="connsiteY3" fmla="*/ 2181128 h 2558200"/>
                <a:gd name="connsiteX4" fmla="*/ 0 w 453954"/>
                <a:gd name="connsiteY4" fmla="*/ 0 h 2558200"/>
                <a:gd name="connsiteX0" fmla="*/ 0 w 453954"/>
                <a:gd name="connsiteY0" fmla="*/ 0 h 2330657"/>
                <a:gd name="connsiteX1" fmla="*/ 453953 w 453954"/>
                <a:gd name="connsiteY1" fmla="*/ 339365 h 2330657"/>
                <a:gd name="connsiteX2" fmla="*/ 432857 w 453954"/>
                <a:gd name="connsiteY2" fmla="*/ 2330657 h 2330657"/>
                <a:gd name="connsiteX3" fmla="*/ 0 w 453954"/>
                <a:gd name="connsiteY3" fmla="*/ 2181128 h 2330657"/>
                <a:gd name="connsiteX4" fmla="*/ 0 w 453954"/>
                <a:gd name="connsiteY4" fmla="*/ 0 h 2330657"/>
                <a:gd name="connsiteX0" fmla="*/ 0 w 453954"/>
                <a:gd name="connsiteY0" fmla="*/ 0 h 2293375"/>
                <a:gd name="connsiteX1" fmla="*/ 453953 w 453954"/>
                <a:gd name="connsiteY1" fmla="*/ 339365 h 2293375"/>
                <a:gd name="connsiteX2" fmla="*/ 426159 w 453954"/>
                <a:gd name="connsiteY2" fmla="*/ 2293375 h 2293375"/>
                <a:gd name="connsiteX3" fmla="*/ 0 w 453954"/>
                <a:gd name="connsiteY3" fmla="*/ 2181128 h 2293375"/>
                <a:gd name="connsiteX4" fmla="*/ 0 w 453954"/>
                <a:gd name="connsiteY4" fmla="*/ 0 h 2293375"/>
                <a:gd name="connsiteX0" fmla="*/ 26790 w 480744"/>
                <a:gd name="connsiteY0" fmla="*/ 0 h 2293375"/>
                <a:gd name="connsiteX1" fmla="*/ 480743 w 480744"/>
                <a:gd name="connsiteY1" fmla="*/ 339365 h 2293375"/>
                <a:gd name="connsiteX2" fmla="*/ 452949 w 480744"/>
                <a:gd name="connsiteY2" fmla="*/ 2293375 h 2293375"/>
                <a:gd name="connsiteX3" fmla="*/ 0 w 480744"/>
                <a:gd name="connsiteY3" fmla="*/ 2195110 h 2293375"/>
                <a:gd name="connsiteX4" fmla="*/ 26790 w 480744"/>
                <a:gd name="connsiteY4" fmla="*/ 0 h 2293375"/>
                <a:gd name="connsiteX0" fmla="*/ 26790 w 480742"/>
                <a:gd name="connsiteY0" fmla="*/ 0 h 2338543"/>
                <a:gd name="connsiteX1" fmla="*/ 480743 w 480742"/>
                <a:gd name="connsiteY1" fmla="*/ 339365 h 2338543"/>
                <a:gd name="connsiteX2" fmla="*/ 447382 w 480742"/>
                <a:gd name="connsiteY2" fmla="*/ 2338543 h 2338543"/>
                <a:gd name="connsiteX3" fmla="*/ 0 w 480742"/>
                <a:gd name="connsiteY3" fmla="*/ 2195110 h 2338543"/>
                <a:gd name="connsiteX4" fmla="*/ 26790 w 480742"/>
                <a:gd name="connsiteY4" fmla="*/ 0 h 2338543"/>
                <a:gd name="connsiteX0" fmla="*/ -1 w 453953"/>
                <a:gd name="connsiteY0" fmla="*/ 0 h 2379259"/>
                <a:gd name="connsiteX1" fmla="*/ 453952 w 453953"/>
                <a:gd name="connsiteY1" fmla="*/ 339365 h 2379259"/>
                <a:gd name="connsiteX2" fmla="*/ 420591 w 453953"/>
                <a:gd name="connsiteY2" fmla="*/ 2338543 h 2379259"/>
                <a:gd name="connsiteX3" fmla="*/ 1043 w 453953"/>
                <a:gd name="connsiteY3" fmla="*/ 2379259 h 2379259"/>
                <a:gd name="connsiteX4" fmla="*/ -1 w 453953"/>
                <a:gd name="connsiteY4" fmla="*/ 0 h 2379259"/>
                <a:gd name="connsiteX0" fmla="*/ 1 w 453953"/>
                <a:gd name="connsiteY0" fmla="*/ 0 h 2383712"/>
                <a:gd name="connsiteX1" fmla="*/ 453954 w 453953"/>
                <a:gd name="connsiteY1" fmla="*/ 339365 h 2383712"/>
                <a:gd name="connsiteX2" fmla="*/ 392759 w 453953"/>
                <a:gd name="connsiteY2" fmla="*/ 2383712 h 2383712"/>
                <a:gd name="connsiteX3" fmla="*/ 1045 w 453953"/>
                <a:gd name="connsiteY3" fmla="*/ 2379259 h 2383712"/>
                <a:gd name="connsiteX4" fmla="*/ 1 w 453953"/>
                <a:gd name="connsiteY4" fmla="*/ 0 h 2383712"/>
                <a:gd name="connsiteX0" fmla="*/ -1 w 453953"/>
                <a:gd name="connsiteY0" fmla="*/ 0 h 2387187"/>
                <a:gd name="connsiteX1" fmla="*/ 453952 w 453953"/>
                <a:gd name="connsiteY1" fmla="*/ 339365 h 2387187"/>
                <a:gd name="connsiteX2" fmla="*/ 426158 w 453953"/>
                <a:gd name="connsiteY2" fmla="*/ 2387187 h 2387187"/>
                <a:gd name="connsiteX3" fmla="*/ 1043 w 453953"/>
                <a:gd name="connsiteY3" fmla="*/ 2379259 h 2387187"/>
                <a:gd name="connsiteX4" fmla="*/ -1 w 453953"/>
                <a:gd name="connsiteY4" fmla="*/ 0 h 2387187"/>
                <a:gd name="connsiteX0" fmla="*/ 1 w 453953"/>
                <a:gd name="connsiteY0" fmla="*/ 0 h 2393158"/>
                <a:gd name="connsiteX1" fmla="*/ 453954 w 453953"/>
                <a:gd name="connsiteY1" fmla="*/ 339365 h 2393158"/>
                <a:gd name="connsiteX2" fmla="*/ 426160 w 453953"/>
                <a:gd name="connsiteY2" fmla="*/ 2387187 h 2393158"/>
                <a:gd name="connsiteX3" fmla="*/ 1045 w 453953"/>
                <a:gd name="connsiteY3" fmla="*/ 2393158 h 2393158"/>
                <a:gd name="connsiteX4" fmla="*/ 1 w 453953"/>
                <a:gd name="connsiteY4" fmla="*/ 0 h 2393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3953" h="2393158">
                  <a:moveTo>
                    <a:pt x="1" y="0"/>
                  </a:moveTo>
                  <a:lnTo>
                    <a:pt x="453954" y="339365"/>
                  </a:lnTo>
                  <a:cubicBezTo>
                    <a:pt x="453954" y="1078977"/>
                    <a:pt x="426160" y="1647575"/>
                    <a:pt x="426160" y="2387187"/>
                  </a:cubicBezTo>
                  <a:lnTo>
                    <a:pt x="1045" y="239315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8" name="Rectángulo 17">
              <a:extLst>
                <a:ext uri="{FF2B5EF4-FFF2-40B4-BE49-F238E27FC236}">
                  <a16:creationId xmlns:a16="http://schemas.microsoft.com/office/drawing/2014/main" id="{B5B18B99-DCC1-4684-B9E5-CCF0667ED36D}"/>
                </a:ext>
              </a:extLst>
            </p:cNvPr>
            <p:cNvSpPr/>
            <p:nvPr/>
          </p:nvSpPr>
          <p:spPr>
            <a:xfrm>
              <a:off x="3975570" y="2650466"/>
              <a:ext cx="897490" cy="225108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310DACD4-E9E7-4E7D-B653-7271990D5058}"/>
              </a:ext>
            </a:extLst>
          </p:cNvPr>
          <p:cNvGrpSpPr/>
          <p:nvPr/>
        </p:nvGrpSpPr>
        <p:grpSpPr>
          <a:xfrm>
            <a:off x="4145983" y="4893399"/>
            <a:ext cx="1538053" cy="385176"/>
            <a:chOff x="4810093" y="4893399"/>
            <a:chExt cx="1538053" cy="385176"/>
          </a:xfrm>
        </p:grpSpPr>
        <p:sp>
          <p:nvSpPr>
            <p:cNvPr id="41" name="Rectángulo 33">
              <a:extLst>
                <a:ext uri="{FF2B5EF4-FFF2-40B4-BE49-F238E27FC236}">
                  <a16:creationId xmlns:a16="http://schemas.microsoft.com/office/drawing/2014/main" id="{E83CDE8B-FFE2-4A1B-B4D7-D7FBA0864008}"/>
                </a:ext>
              </a:extLst>
            </p:cNvPr>
            <p:cNvSpPr/>
            <p:nvPr/>
          </p:nvSpPr>
          <p:spPr>
            <a:xfrm>
              <a:off x="4810093" y="4893399"/>
              <a:ext cx="1534757" cy="309349"/>
            </a:xfrm>
            <a:custGeom>
              <a:avLst/>
              <a:gdLst>
                <a:gd name="connsiteX0" fmla="*/ 0 w 8488410"/>
                <a:gd name="connsiteY0" fmla="*/ 0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0 w 8488410"/>
                <a:gd name="connsiteY4" fmla="*/ 0 h 855548"/>
                <a:gd name="connsiteX0" fmla="*/ 2286000 w 8488410"/>
                <a:gd name="connsiteY0" fmla="*/ 7034 h 855548"/>
                <a:gd name="connsiteX1" fmla="*/ 8488410 w 8488410"/>
                <a:gd name="connsiteY1" fmla="*/ 0 h 855548"/>
                <a:gd name="connsiteX2" fmla="*/ 8488410 w 8488410"/>
                <a:gd name="connsiteY2" fmla="*/ 855548 h 855548"/>
                <a:gd name="connsiteX3" fmla="*/ 0 w 8488410"/>
                <a:gd name="connsiteY3" fmla="*/ 855548 h 855548"/>
                <a:gd name="connsiteX4" fmla="*/ 2286000 w 8488410"/>
                <a:gd name="connsiteY4" fmla="*/ 7034 h 855548"/>
                <a:gd name="connsiteX0" fmla="*/ 2286000 w 8488410"/>
                <a:gd name="connsiteY0" fmla="*/ 0 h 848514"/>
                <a:gd name="connsiteX1" fmla="*/ 6174275 w 8488410"/>
                <a:gd name="connsiteY1" fmla="*/ 14068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2286000 w 8488410"/>
                <a:gd name="connsiteY0" fmla="*/ 0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2286000 w 8488410"/>
                <a:gd name="connsiteY4" fmla="*/ 0 h 848514"/>
                <a:gd name="connsiteX0" fmla="*/ 1792573 w 8488410"/>
                <a:gd name="connsiteY0" fmla="*/ 21101 h 848514"/>
                <a:gd name="connsiteX1" fmla="*/ 6181309 w 8488410"/>
                <a:gd name="connsiteY1" fmla="*/ 0 h 848514"/>
                <a:gd name="connsiteX2" fmla="*/ 8488410 w 8488410"/>
                <a:gd name="connsiteY2" fmla="*/ 848514 h 848514"/>
                <a:gd name="connsiteX3" fmla="*/ 0 w 8488410"/>
                <a:gd name="connsiteY3" fmla="*/ 848514 h 848514"/>
                <a:gd name="connsiteX4" fmla="*/ 1792573 w 8488410"/>
                <a:gd name="connsiteY4" fmla="*/ 21101 h 848514"/>
                <a:gd name="connsiteX0" fmla="*/ 1792573 w 8488410"/>
                <a:gd name="connsiteY0" fmla="*/ 28134 h 855547"/>
                <a:gd name="connsiteX1" fmla="*/ 6787813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  <a:gd name="connsiteX0" fmla="*/ 1792573 w 8488410"/>
                <a:gd name="connsiteY0" fmla="*/ 28134 h 855547"/>
                <a:gd name="connsiteX1" fmla="*/ 7510601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792573 w 8488410"/>
                <a:gd name="connsiteY4" fmla="*/ 28134 h 855547"/>
                <a:gd name="connsiteX0" fmla="*/ 1295656 w 8488410"/>
                <a:gd name="connsiteY0" fmla="*/ 13369 h 855547"/>
                <a:gd name="connsiteX1" fmla="*/ 7510601 w 8488410"/>
                <a:gd name="connsiteY1" fmla="*/ 0 h 855547"/>
                <a:gd name="connsiteX2" fmla="*/ 8488410 w 8488410"/>
                <a:gd name="connsiteY2" fmla="*/ 855547 h 855547"/>
                <a:gd name="connsiteX3" fmla="*/ 0 w 8488410"/>
                <a:gd name="connsiteY3" fmla="*/ 855547 h 855547"/>
                <a:gd name="connsiteX4" fmla="*/ 1295656 w 8488410"/>
                <a:gd name="connsiteY4" fmla="*/ 13369 h 855547"/>
                <a:gd name="connsiteX0" fmla="*/ 1295656 w 7878556"/>
                <a:gd name="connsiteY0" fmla="*/ 13369 h 855547"/>
                <a:gd name="connsiteX1" fmla="*/ 7510601 w 7878556"/>
                <a:gd name="connsiteY1" fmla="*/ 0 h 855547"/>
                <a:gd name="connsiteX2" fmla="*/ 7878556 w 7878556"/>
                <a:gd name="connsiteY2" fmla="*/ 826015 h 855547"/>
                <a:gd name="connsiteX3" fmla="*/ 0 w 7878556"/>
                <a:gd name="connsiteY3" fmla="*/ 855547 h 855547"/>
                <a:gd name="connsiteX4" fmla="*/ 1295656 w 7878556"/>
                <a:gd name="connsiteY4" fmla="*/ 13369 h 855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78556" h="855547">
                  <a:moveTo>
                    <a:pt x="1295656" y="13369"/>
                  </a:moveTo>
                  <a:lnTo>
                    <a:pt x="7510601" y="0"/>
                  </a:lnTo>
                  <a:lnTo>
                    <a:pt x="7878556" y="826015"/>
                  </a:lnTo>
                  <a:lnTo>
                    <a:pt x="0" y="855547"/>
                  </a:lnTo>
                  <a:lnTo>
                    <a:pt x="1295656" y="13369"/>
                  </a:lnTo>
                  <a:close/>
                </a:path>
              </a:pathLst>
            </a:cu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Rectángulo 42">
              <a:extLst>
                <a:ext uri="{FF2B5EF4-FFF2-40B4-BE49-F238E27FC236}">
                  <a16:creationId xmlns:a16="http://schemas.microsoft.com/office/drawing/2014/main" id="{CC15F810-566D-48D1-B0F3-915D85A901B5}"/>
                </a:ext>
              </a:extLst>
            </p:cNvPr>
            <p:cNvSpPr/>
            <p:nvPr/>
          </p:nvSpPr>
          <p:spPr>
            <a:xfrm>
              <a:off x="4813389" y="5195462"/>
              <a:ext cx="1534757" cy="83113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rgbClr val="4472C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59" name="Elipse 58">
            <a:extLst>
              <a:ext uri="{FF2B5EF4-FFF2-40B4-BE49-F238E27FC236}">
                <a16:creationId xmlns:a16="http://schemas.microsoft.com/office/drawing/2014/main" id="{B14A050A-5534-446E-849E-5F043C6E5744}"/>
              </a:ext>
            </a:extLst>
          </p:cNvPr>
          <p:cNvSpPr/>
          <p:nvPr/>
        </p:nvSpPr>
        <p:spPr>
          <a:xfrm rot="3080954">
            <a:off x="6060106" y="4908494"/>
            <a:ext cx="413319" cy="319844"/>
          </a:xfrm>
          <a:prstGeom prst="ellipse">
            <a:avLst/>
          </a:prstGeom>
          <a:solidFill>
            <a:schemeClr val="bg1"/>
          </a:solidFill>
          <a:ln w="31750"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0" name="Arco 59">
            <a:extLst>
              <a:ext uri="{FF2B5EF4-FFF2-40B4-BE49-F238E27FC236}">
                <a16:creationId xmlns:a16="http://schemas.microsoft.com/office/drawing/2014/main" id="{5EB843C1-4FBB-4851-AC10-5D162AFC8446}"/>
              </a:ext>
            </a:extLst>
          </p:cNvPr>
          <p:cNvSpPr/>
          <p:nvPr/>
        </p:nvSpPr>
        <p:spPr>
          <a:xfrm>
            <a:off x="6146586" y="4958375"/>
            <a:ext cx="315989" cy="321237"/>
          </a:xfrm>
          <a:prstGeom prst="arc">
            <a:avLst>
              <a:gd name="adj1" fmla="val 12326990"/>
              <a:gd name="adj2" fmla="val 18599596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1" name="Arco 60">
            <a:extLst>
              <a:ext uri="{FF2B5EF4-FFF2-40B4-BE49-F238E27FC236}">
                <a16:creationId xmlns:a16="http://schemas.microsoft.com/office/drawing/2014/main" id="{107D9F94-3629-4323-9453-7049C21D6F19}"/>
              </a:ext>
            </a:extLst>
          </p:cNvPr>
          <p:cNvSpPr/>
          <p:nvPr/>
        </p:nvSpPr>
        <p:spPr>
          <a:xfrm rot="981556">
            <a:off x="5976743" y="4891419"/>
            <a:ext cx="296199" cy="301105"/>
          </a:xfrm>
          <a:prstGeom prst="arc">
            <a:avLst>
              <a:gd name="adj1" fmla="val 16058332"/>
              <a:gd name="adj2" fmla="val 18691671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2" name="Arco 61">
            <a:extLst>
              <a:ext uri="{FF2B5EF4-FFF2-40B4-BE49-F238E27FC236}">
                <a16:creationId xmlns:a16="http://schemas.microsoft.com/office/drawing/2014/main" id="{9579921B-0520-4575-947D-CA30691E6E7F}"/>
              </a:ext>
            </a:extLst>
          </p:cNvPr>
          <p:cNvSpPr/>
          <p:nvPr/>
        </p:nvSpPr>
        <p:spPr>
          <a:xfrm>
            <a:off x="6063840" y="4748570"/>
            <a:ext cx="315989" cy="321237"/>
          </a:xfrm>
          <a:prstGeom prst="arc">
            <a:avLst>
              <a:gd name="adj1" fmla="val 6777619"/>
              <a:gd name="adj2" fmla="val 8574088"/>
            </a:avLst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2899935D-FE87-488E-9107-810979B5CE92}"/>
              </a:ext>
            </a:extLst>
          </p:cNvPr>
          <p:cNvCxnSpPr>
            <a:cxnSpLocks/>
          </p:cNvCxnSpPr>
          <p:nvPr/>
        </p:nvCxnSpPr>
        <p:spPr>
          <a:xfrm flipH="1">
            <a:off x="4027429" y="4548620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ector recto 65">
            <a:extLst>
              <a:ext uri="{FF2B5EF4-FFF2-40B4-BE49-F238E27FC236}">
                <a16:creationId xmlns:a16="http://schemas.microsoft.com/office/drawing/2014/main" id="{594FE607-405F-4843-86BA-5622BED821D8}"/>
              </a:ext>
            </a:extLst>
          </p:cNvPr>
          <p:cNvCxnSpPr>
            <a:cxnSpLocks/>
          </p:cNvCxnSpPr>
          <p:nvPr/>
        </p:nvCxnSpPr>
        <p:spPr>
          <a:xfrm flipH="1">
            <a:off x="4027429" y="4458466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ector recto 66">
            <a:extLst>
              <a:ext uri="{FF2B5EF4-FFF2-40B4-BE49-F238E27FC236}">
                <a16:creationId xmlns:a16="http://schemas.microsoft.com/office/drawing/2014/main" id="{CEA29D78-FF51-4AEA-BCE7-5F28AFE548E8}"/>
              </a:ext>
            </a:extLst>
          </p:cNvPr>
          <p:cNvCxnSpPr>
            <a:cxnSpLocks/>
          </p:cNvCxnSpPr>
          <p:nvPr/>
        </p:nvCxnSpPr>
        <p:spPr>
          <a:xfrm flipH="1">
            <a:off x="4027429" y="4368312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ector recto 67">
            <a:extLst>
              <a:ext uri="{FF2B5EF4-FFF2-40B4-BE49-F238E27FC236}">
                <a16:creationId xmlns:a16="http://schemas.microsoft.com/office/drawing/2014/main" id="{2C1613A0-5A0F-4975-96D4-3DB8D7B1B0EA}"/>
              </a:ext>
            </a:extLst>
          </p:cNvPr>
          <p:cNvCxnSpPr>
            <a:cxnSpLocks/>
          </p:cNvCxnSpPr>
          <p:nvPr/>
        </p:nvCxnSpPr>
        <p:spPr>
          <a:xfrm flipH="1">
            <a:off x="4027429" y="4278158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ector recto 68">
            <a:extLst>
              <a:ext uri="{FF2B5EF4-FFF2-40B4-BE49-F238E27FC236}">
                <a16:creationId xmlns:a16="http://schemas.microsoft.com/office/drawing/2014/main" id="{20ECB687-1B50-465C-8E21-68262C500469}"/>
              </a:ext>
            </a:extLst>
          </p:cNvPr>
          <p:cNvCxnSpPr>
            <a:cxnSpLocks/>
          </p:cNvCxnSpPr>
          <p:nvPr/>
        </p:nvCxnSpPr>
        <p:spPr>
          <a:xfrm flipH="1">
            <a:off x="4027429" y="4188004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ector recto 69">
            <a:extLst>
              <a:ext uri="{FF2B5EF4-FFF2-40B4-BE49-F238E27FC236}">
                <a16:creationId xmlns:a16="http://schemas.microsoft.com/office/drawing/2014/main" id="{F75A5299-B832-4C55-80F7-B80D372C7054}"/>
              </a:ext>
            </a:extLst>
          </p:cNvPr>
          <p:cNvCxnSpPr>
            <a:cxnSpLocks/>
          </p:cNvCxnSpPr>
          <p:nvPr/>
        </p:nvCxnSpPr>
        <p:spPr>
          <a:xfrm flipH="1">
            <a:off x="4027429" y="4097850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cto 70">
            <a:extLst>
              <a:ext uri="{FF2B5EF4-FFF2-40B4-BE49-F238E27FC236}">
                <a16:creationId xmlns:a16="http://schemas.microsoft.com/office/drawing/2014/main" id="{641CA3D1-3494-4145-B770-FC064CC34566}"/>
              </a:ext>
            </a:extLst>
          </p:cNvPr>
          <p:cNvCxnSpPr>
            <a:cxnSpLocks/>
          </p:cNvCxnSpPr>
          <p:nvPr/>
        </p:nvCxnSpPr>
        <p:spPr>
          <a:xfrm flipH="1">
            <a:off x="4027429" y="4007696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71">
            <a:extLst>
              <a:ext uri="{FF2B5EF4-FFF2-40B4-BE49-F238E27FC236}">
                <a16:creationId xmlns:a16="http://schemas.microsoft.com/office/drawing/2014/main" id="{77EAE3D4-F80E-4C2D-BEC4-C584D8946953}"/>
              </a:ext>
            </a:extLst>
          </p:cNvPr>
          <p:cNvSpPr/>
          <p:nvPr/>
        </p:nvSpPr>
        <p:spPr>
          <a:xfrm>
            <a:off x="4098616" y="3668011"/>
            <a:ext cx="739600" cy="45719"/>
          </a:xfrm>
          <a:prstGeom prst="rect">
            <a:avLst/>
          </a:prstGeom>
          <a:solidFill>
            <a:schemeClr val="accent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3" name="Rectángulo 72">
            <a:extLst>
              <a:ext uri="{FF2B5EF4-FFF2-40B4-BE49-F238E27FC236}">
                <a16:creationId xmlns:a16="http://schemas.microsoft.com/office/drawing/2014/main" id="{B9B0EC8A-1102-44A9-B514-586BAD3663D0}"/>
              </a:ext>
            </a:extLst>
          </p:cNvPr>
          <p:cNvSpPr/>
          <p:nvPr/>
        </p:nvSpPr>
        <p:spPr>
          <a:xfrm>
            <a:off x="4338024" y="3631223"/>
            <a:ext cx="239657" cy="115870"/>
          </a:xfrm>
          <a:prstGeom prst="rect">
            <a:avLst/>
          </a:prstGeom>
          <a:solidFill>
            <a:schemeClr val="accent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4" name="Rectángulo 73">
            <a:extLst>
              <a:ext uri="{FF2B5EF4-FFF2-40B4-BE49-F238E27FC236}">
                <a16:creationId xmlns:a16="http://schemas.microsoft.com/office/drawing/2014/main" id="{3801FA8E-B334-4597-B03A-E8D30111B9A6}"/>
              </a:ext>
            </a:extLst>
          </p:cNvPr>
          <p:cNvSpPr/>
          <p:nvPr/>
        </p:nvSpPr>
        <p:spPr>
          <a:xfrm>
            <a:off x="4714266" y="3808339"/>
            <a:ext cx="119828" cy="11587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75" name="Conector recto 74">
            <a:extLst>
              <a:ext uri="{FF2B5EF4-FFF2-40B4-BE49-F238E27FC236}">
                <a16:creationId xmlns:a16="http://schemas.microsoft.com/office/drawing/2014/main" id="{0231C0F5-BA7F-42E1-BBC6-507D64C6D83B}"/>
              </a:ext>
            </a:extLst>
          </p:cNvPr>
          <p:cNvCxnSpPr>
            <a:cxnSpLocks/>
          </p:cNvCxnSpPr>
          <p:nvPr/>
        </p:nvCxnSpPr>
        <p:spPr>
          <a:xfrm flipH="1">
            <a:off x="4027429" y="3524302"/>
            <a:ext cx="90431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ángulo 75">
            <a:extLst>
              <a:ext uri="{FF2B5EF4-FFF2-40B4-BE49-F238E27FC236}">
                <a16:creationId xmlns:a16="http://schemas.microsoft.com/office/drawing/2014/main" id="{D13E6273-094A-4AB0-8315-DB51F0F2E629}"/>
              </a:ext>
            </a:extLst>
          </p:cNvPr>
          <p:cNvSpPr/>
          <p:nvPr/>
        </p:nvSpPr>
        <p:spPr>
          <a:xfrm>
            <a:off x="4098616" y="3808339"/>
            <a:ext cx="119828" cy="115870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7" name="Rectángulo 76">
            <a:hlinkClick r:id="rId2" action="ppaction://hlinksldjump">
              <a:snd r:embed="rId3" name="click.wav"/>
            </a:hlinkClick>
            <a:extLst>
              <a:ext uri="{FF2B5EF4-FFF2-40B4-BE49-F238E27FC236}">
                <a16:creationId xmlns:a16="http://schemas.microsoft.com/office/drawing/2014/main" id="{FA38A948-6A11-4A10-925E-92CFDE0A9659}"/>
              </a:ext>
            </a:extLst>
          </p:cNvPr>
          <p:cNvSpPr/>
          <p:nvPr/>
        </p:nvSpPr>
        <p:spPr>
          <a:xfrm>
            <a:off x="4098616" y="2620407"/>
            <a:ext cx="166296" cy="160803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8" name="Rectángulo 77">
            <a:extLst>
              <a:ext uri="{FF2B5EF4-FFF2-40B4-BE49-F238E27FC236}">
                <a16:creationId xmlns:a16="http://schemas.microsoft.com/office/drawing/2014/main" id="{430795DB-7B77-4478-9659-31BADBEC3505}"/>
              </a:ext>
            </a:extLst>
          </p:cNvPr>
          <p:cNvSpPr/>
          <p:nvPr/>
        </p:nvSpPr>
        <p:spPr>
          <a:xfrm>
            <a:off x="4098616" y="2871847"/>
            <a:ext cx="166296" cy="160803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id="{149D84B7-5FFD-472A-8BEA-F508E0EE7CF5}"/>
              </a:ext>
            </a:extLst>
          </p:cNvPr>
          <p:cNvGrpSpPr/>
          <p:nvPr/>
        </p:nvGrpSpPr>
        <p:grpSpPr>
          <a:xfrm>
            <a:off x="4016985" y="4223205"/>
            <a:ext cx="914400" cy="847460"/>
            <a:chOff x="4016985" y="4223205"/>
            <a:chExt cx="914400" cy="847460"/>
          </a:xfrm>
        </p:grpSpPr>
        <p:sp>
          <p:nvSpPr>
            <p:cNvPr id="2" name="Rectángulo 1">
              <a:hlinkClick r:id="" action="ppaction://noaction"/>
              <a:extLst>
                <a:ext uri="{FF2B5EF4-FFF2-40B4-BE49-F238E27FC236}">
                  <a16:creationId xmlns:a16="http://schemas.microsoft.com/office/drawing/2014/main" id="{6B5C5179-C034-4764-ADEB-B3789E8F318E}"/>
                </a:ext>
              </a:extLst>
            </p:cNvPr>
            <p:cNvSpPr/>
            <p:nvPr/>
          </p:nvSpPr>
          <p:spPr>
            <a:xfrm>
              <a:off x="4098616" y="4403216"/>
              <a:ext cx="735478" cy="4655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pic>
          <p:nvPicPr>
            <p:cNvPr id="54" name="Gráfico 53">
              <a:hlinkClick r:id="" action="ppaction://noaction">
                <a:snd r:embed="rId4" name="chimes.wav"/>
              </a:hlinkClick>
              <a:extLst>
                <a:ext uri="{FF2B5EF4-FFF2-40B4-BE49-F238E27FC236}">
                  <a16:creationId xmlns:a16="http://schemas.microsoft.com/office/drawing/2014/main" id="{C2E00431-B725-4695-974B-38911E83A2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16985" y="4223205"/>
              <a:ext cx="914400" cy="847460"/>
            </a:xfrm>
            <a:prstGeom prst="rect">
              <a:avLst/>
            </a:prstGeom>
          </p:spPr>
        </p:pic>
      </p:grpSp>
      <p:sp>
        <p:nvSpPr>
          <p:cNvPr id="58" name="Rectángulo 22">
            <a:extLst>
              <a:ext uri="{FF2B5EF4-FFF2-40B4-BE49-F238E27FC236}">
                <a16:creationId xmlns:a16="http://schemas.microsoft.com/office/drawing/2014/main" id="{4B856966-CA00-4D1F-877D-74E834D19F46}"/>
              </a:ext>
            </a:extLst>
          </p:cNvPr>
          <p:cNvSpPr/>
          <p:nvPr/>
        </p:nvSpPr>
        <p:spPr>
          <a:xfrm>
            <a:off x="6661221" y="3404860"/>
            <a:ext cx="1000328" cy="1124635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3954" h="2558200">
                <a:moveTo>
                  <a:pt x="0" y="0"/>
                </a:moveTo>
                <a:lnTo>
                  <a:pt x="453953" y="339365"/>
                </a:lnTo>
                <a:cubicBezTo>
                  <a:pt x="453953" y="1078977"/>
                  <a:pt x="453954" y="1818588"/>
                  <a:pt x="453954" y="2558200"/>
                </a:cubicBezTo>
                <a:lnTo>
                  <a:pt x="0" y="218112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3" name="Rectángulo 22">
            <a:extLst>
              <a:ext uri="{FF2B5EF4-FFF2-40B4-BE49-F238E27FC236}">
                <a16:creationId xmlns:a16="http://schemas.microsoft.com/office/drawing/2014/main" id="{D321A0A5-D817-48D4-A0BD-56F4373804FC}"/>
              </a:ext>
            </a:extLst>
          </p:cNvPr>
          <p:cNvSpPr/>
          <p:nvPr/>
        </p:nvSpPr>
        <p:spPr>
          <a:xfrm>
            <a:off x="6722458" y="3431313"/>
            <a:ext cx="934693" cy="1012543"/>
          </a:xfrm>
          <a:custGeom>
            <a:avLst/>
            <a:gdLst>
              <a:gd name="connsiteX0" fmla="*/ 0 w 991282"/>
              <a:gd name="connsiteY0" fmla="*/ 0 h 2181128"/>
              <a:gd name="connsiteX1" fmla="*/ 991282 w 991282"/>
              <a:gd name="connsiteY1" fmla="*/ 0 h 2181128"/>
              <a:gd name="connsiteX2" fmla="*/ 991282 w 991282"/>
              <a:gd name="connsiteY2" fmla="*/ 2181128 h 2181128"/>
              <a:gd name="connsiteX3" fmla="*/ 0 w 991282"/>
              <a:gd name="connsiteY3" fmla="*/ 2181128 h 2181128"/>
              <a:gd name="connsiteX4" fmla="*/ 0 w 991282"/>
              <a:gd name="connsiteY4" fmla="*/ 0 h 2181128"/>
              <a:gd name="connsiteX0" fmla="*/ 0 w 1396634"/>
              <a:gd name="connsiteY0" fmla="*/ 0 h 2181128"/>
              <a:gd name="connsiteX1" fmla="*/ 1396634 w 1396634"/>
              <a:gd name="connsiteY1" fmla="*/ 339365 h 2181128"/>
              <a:gd name="connsiteX2" fmla="*/ 991282 w 1396634"/>
              <a:gd name="connsiteY2" fmla="*/ 2181128 h 2181128"/>
              <a:gd name="connsiteX3" fmla="*/ 0 w 1396634"/>
              <a:gd name="connsiteY3" fmla="*/ 2181128 h 2181128"/>
              <a:gd name="connsiteX4" fmla="*/ 0 w 1396634"/>
              <a:gd name="connsiteY4" fmla="*/ 0 h 2181128"/>
              <a:gd name="connsiteX0" fmla="*/ 0 w 1396634"/>
              <a:gd name="connsiteY0" fmla="*/ 0 h 2558200"/>
              <a:gd name="connsiteX1" fmla="*/ 1396634 w 1396634"/>
              <a:gd name="connsiteY1" fmla="*/ 339365 h 2558200"/>
              <a:gd name="connsiteX2" fmla="*/ 453954 w 1396634"/>
              <a:gd name="connsiteY2" fmla="*/ 2558200 h 2558200"/>
              <a:gd name="connsiteX3" fmla="*/ 0 w 1396634"/>
              <a:gd name="connsiteY3" fmla="*/ 2181128 h 2558200"/>
              <a:gd name="connsiteX4" fmla="*/ 0 w 1396634"/>
              <a:gd name="connsiteY4" fmla="*/ 0 h 2558200"/>
              <a:gd name="connsiteX0" fmla="*/ 0 w 453954"/>
              <a:gd name="connsiteY0" fmla="*/ 0 h 2558200"/>
              <a:gd name="connsiteX1" fmla="*/ 453953 w 453954"/>
              <a:gd name="connsiteY1" fmla="*/ 339365 h 2558200"/>
              <a:gd name="connsiteX2" fmla="*/ 453954 w 453954"/>
              <a:gd name="connsiteY2" fmla="*/ 2558200 h 2558200"/>
              <a:gd name="connsiteX3" fmla="*/ 0 w 453954"/>
              <a:gd name="connsiteY3" fmla="*/ 2181128 h 2558200"/>
              <a:gd name="connsiteX4" fmla="*/ 0 w 453954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16712 w 470666"/>
              <a:gd name="connsiteY0" fmla="*/ 0 h 2558200"/>
              <a:gd name="connsiteX1" fmla="*/ 470665 w 470666"/>
              <a:gd name="connsiteY1" fmla="*/ 339365 h 2558200"/>
              <a:gd name="connsiteX2" fmla="*/ 470666 w 470666"/>
              <a:gd name="connsiteY2" fmla="*/ 2558200 h 2558200"/>
              <a:gd name="connsiteX3" fmla="*/ 16712 w 470666"/>
              <a:gd name="connsiteY3" fmla="*/ 2181128 h 2558200"/>
              <a:gd name="connsiteX4" fmla="*/ 16712 w 470666"/>
              <a:gd name="connsiteY4" fmla="*/ 0 h 2558200"/>
              <a:gd name="connsiteX0" fmla="*/ 23732 w 477686"/>
              <a:gd name="connsiteY0" fmla="*/ 0 h 2558200"/>
              <a:gd name="connsiteX1" fmla="*/ 477685 w 477686"/>
              <a:gd name="connsiteY1" fmla="*/ 339365 h 2558200"/>
              <a:gd name="connsiteX2" fmla="*/ 477686 w 477686"/>
              <a:gd name="connsiteY2" fmla="*/ 2558200 h 2558200"/>
              <a:gd name="connsiteX3" fmla="*/ 23732 w 477686"/>
              <a:gd name="connsiteY3" fmla="*/ 2181128 h 2558200"/>
              <a:gd name="connsiteX4" fmla="*/ 23732 w 477686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0111 w 484065"/>
              <a:gd name="connsiteY0" fmla="*/ 0 h 2558200"/>
              <a:gd name="connsiteX1" fmla="*/ 484064 w 484065"/>
              <a:gd name="connsiteY1" fmla="*/ 339365 h 2558200"/>
              <a:gd name="connsiteX2" fmla="*/ 484065 w 484065"/>
              <a:gd name="connsiteY2" fmla="*/ 2558200 h 2558200"/>
              <a:gd name="connsiteX3" fmla="*/ 30111 w 484065"/>
              <a:gd name="connsiteY3" fmla="*/ 2181128 h 2558200"/>
              <a:gd name="connsiteX4" fmla="*/ 30111 w 484065"/>
              <a:gd name="connsiteY4" fmla="*/ 0 h 2558200"/>
              <a:gd name="connsiteX0" fmla="*/ 34839 w 488793"/>
              <a:gd name="connsiteY0" fmla="*/ 0 h 2558200"/>
              <a:gd name="connsiteX1" fmla="*/ 488792 w 488793"/>
              <a:gd name="connsiteY1" fmla="*/ 339365 h 2558200"/>
              <a:gd name="connsiteX2" fmla="*/ 488793 w 488793"/>
              <a:gd name="connsiteY2" fmla="*/ 2558200 h 2558200"/>
              <a:gd name="connsiteX3" fmla="*/ 34839 w 488793"/>
              <a:gd name="connsiteY3" fmla="*/ 2181128 h 2558200"/>
              <a:gd name="connsiteX4" fmla="*/ 34839 w 488793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31495 w 485449"/>
              <a:gd name="connsiteY0" fmla="*/ 0 h 2558200"/>
              <a:gd name="connsiteX1" fmla="*/ 485448 w 485449"/>
              <a:gd name="connsiteY1" fmla="*/ 339365 h 2558200"/>
              <a:gd name="connsiteX2" fmla="*/ 485449 w 485449"/>
              <a:gd name="connsiteY2" fmla="*/ 2558200 h 2558200"/>
              <a:gd name="connsiteX3" fmla="*/ 31495 w 485449"/>
              <a:gd name="connsiteY3" fmla="*/ 2181128 h 2558200"/>
              <a:gd name="connsiteX4" fmla="*/ 31495 w 485449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58200"/>
              <a:gd name="connsiteX1" fmla="*/ 479575 w 479576"/>
              <a:gd name="connsiteY1" fmla="*/ 339365 h 2558200"/>
              <a:gd name="connsiteX2" fmla="*/ 479576 w 479576"/>
              <a:gd name="connsiteY2" fmla="*/ 2558200 h 2558200"/>
              <a:gd name="connsiteX3" fmla="*/ 39108 w 479576"/>
              <a:gd name="connsiteY3" fmla="*/ 2139981 h 2558200"/>
              <a:gd name="connsiteX4" fmla="*/ 25622 w 479576"/>
              <a:gd name="connsiteY4" fmla="*/ 0 h 2558200"/>
              <a:gd name="connsiteX0" fmla="*/ 25622 w 479576"/>
              <a:gd name="connsiteY0" fmla="*/ 0 h 2590528"/>
              <a:gd name="connsiteX1" fmla="*/ 479575 w 479576"/>
              <a:gd name="connsiteY1" fmla="*/ 339365 h 2590528"/>
              <a:gd name="connsiteX2" fmla="*/ 479576 w 479576"/>
              <a:gd name="connsiteY2" fmla="*/ 2558200 h 2590528"/>
              <a:gd name="connsiteX3" fmla="*/ 39108 w 479576"/>
              <a:gd name="connsiteY3" fmla="*/ 2139981 h 2590528"/>
              <a:gd name="connsiteX4" fmla="*/ 25622 w 479576"/>
              <a:gd name="connsiteY4" fmla="*/ 0 h 2590528"/>
              <a:gd name="connsiteX0" fmla="*/ 25622 w 479576"/>
              <a:gd name="connsiteY0" fmla="*/ 0 h 2571644"/>
              <a:gd name="connsiteX1" fmla="*/ 479575 w 479576"/>
              <a:gd name="connsiteY1" fmla="*/ 339365 h 2571644"/>
              <a:gd name="connsiteX2" fmla="*/ 479576 w 479576"/>
              <a:gd name="connsiteY2" fmla="*/ 2558200 h 2571644"/>
              <a:gd name="connsiteX3" fmla="*/ 39108 w 479576"/>
              <a:gd name="connsiteY3" fmla="*/ 2139981 h 2571644"/>
              <a:gd name="connsiteX4" fmla="*/ 25622 w 479576"/>
              <a:gd name="connsiteY4" fmla="*/ 0 h 2571644"/>
              <a:gd name="connsiteX0" fmla="*/ 27657 w 481611"/>
              <a:gd name="connsiteY0" fmla="*/ 0 h 2571644"/>
              <a:gd name="connsiteX1" fmla="*/ 481610 w 481611"/>
              <a:gd name="connsiteY1" fmla="*/ 339365 h 2571644"/>
              <a:gd name="connsiteX2" fmla="*/ 481611 w 481611"/>
              <a:gd name="connsiteY2" fmla="*/ 2558200 h 2571644"/>
              <a:gd name="connsiteX3" fmla="*/ 41143 w 481611"/>
              <a:gd name="connsiteY3" fmla="*/ 2139981 h 2571644"/>
              <a:gd name="connsiteX4" fmla="*/ 27657 w 481611"/>
              <a:gd name="connsiteY4" fmla="*/ 0 h 2571644"/>
              <a:gd name="connsiteX0" fmla="*/ 27657 w 481611"/>
              <a:gd name="connsiteY0" fmla="*/ 0 h 2570799"/>
              <a:gd name="connsiteX1" fmla="*/ 481610 w 481611"/>
              <a:gd name="connsiteY1" fmla="*/ 339365 h 2570799"/>
              <a:gd name="connsiteX2" fmla="*/ 481611 w 481611"/>
              <a:gd name="connsiteY2" fmla="*/ 2558200 h 2570799"/>
              <a:gd name="connsiteX3" fmla="*/ 41143 w 481611"/>
              <a:gd name="connsiteY3" fmla="*/ 2139981 h 2570799"/>
              <a:gd name="connsiteX4" fmla="*/ 27657 w 481611"/>
              <a:gd name="connsiteY4" fmla="*/ 0 h 2570799"/>
              <a:gd name="connsiteX0" fmla="*/ 27657 w 481611"/>
              <a:gd name="connsiteY0" fmla="*/ 0 h 2569690"/>
              <a:gd name="connsiteX1" fmla="*/ 481610 w 481611"/>
              <a:gd name="connsiteY1" fmla="*/ 339365 h 2569690"/>
              <a:gd name="connsiteX2" fmla="*/ 481611 w 481611"/>
              <a:gd name="connsiteY2" fmla="*/ 2558200 h 2569690"/>
              <a:gd name="connsiteX3" fmla="*/ 41143 w 481611"/>
              <a:gd name="connsiteY3" fmla="*/ 2139981 h 2569690"/>
              <a:gd name="connsiteX4" fmla="*/ 27657 w 481611"/>
              <a:gd name="connsiteY4" fmla="*/ 0 h 2569690"/>
              <a:gd name="connsiteX0" fmla="*/ 27657 w 481611"/>
              <a:gd name="connsiteY0" fmla="*/ 0 h 2575795"/>
              <a:gd name="connsiteX1" fmla="*/ 481610 w 481611"/>
              <a:gd name="connsiteY1" fmla="*/ 339365 h 2575795"/>
              <a:gd name="connsiteX2" fmla="*/ 481611 w 481611"/>
              <a:gd name="connsiteY2" fmla="*/ 2558200 h 2575795"/>
              <a:gd name="connsiteX3" fmla="*/ 41143 w 481611"/>
              <a:gd name="connsiteY3" fmla="*/ 2139981 h 2575795"/>
              <a:gd name="connsiteX4" fmla="*/ 27657 w 481611"/>
              <a:gd name="connsiteY4" fmla="*/ 0 h 2575795"/>
              <a:gd name="connsiteX0" fmla="*/ 27657 w 481611"/>
              <a:gd name="connsiteY0" fmla="*/ 0 h 2567559"/>
              <a:gd name="connsiteX1" fmla="*/ 481610 w 481611"/>
              <a:gd name="connsiteY1" fmla="*/ 339365 h 2567559"/>
              <a:gd name="connsiteX2" fmla="*/ 481611 w 481611"/>
              <a:gd name="connsiteY2" fmla="*/ 2558200 h 2567559"/>
              <a:gd name="connsiteX3" fmla="*/ 41143 w 481611"/>
              <a:gd name="connsiteY3" fmla="*/ 2139981 h 2567559"/>
              <a:gd name="connsiteX4" fmla="*/ 27657 w 481611"/>
              <a:gd name="connsiteY4" fmla="*/ 0 h 2567559"/>
              <a:gd name="connsiteX0" fmla="*/ 29296 w 483250"/>
              <a:gd name="connsiteY0" fmla="*/ 0 h 2564648"/>
              <a:gd name="connsiteX1" fmla="*/ 483249 w 483250"/>
              <a:gd name="connsiteY1" fmla="*/ 339365 h 2564648"/>
              <a:gd name="connsiteX2" fmla="*/ 483250 w 483250"/>
              <a:gd name="connsiteY2" fmla="*/ 2558200 h 2564648"/>
              <a:gd name="connsiteX3" fmla="*/ 38936 w 483250"/>
              <a:gd name="connsiteY3" fmla="*/ 2008886 h 2564648"/>
              <a:gd name="connsiteX4" fmla="*/ 29296 w 483250"/>
              <a:gd name="connsiteY4" fmla="*/ 0 h 2564648"/>
              <a:gd name="connsiteX0" fmla="*/ 29296 w 483250"/>
              <a:gd name="connsiteY0" fmla="*/ 0 h 2569258"/>
              <a:gd name="connsiteX1" fmla="*/ 483249 w 483250"/>
              <a:gd name="connsiteY1" fmla="*/ 339365 h 2569258"/>
              <a:gd name="connsiteX2" fmla="*/ 483250 w 483250"/>
              <a:gd name="connsiteY2" fmla="*/ 2558200 h 2569258"/>
              <a:gd name="connsiteX3" fmla="*/ 38936 w 483250"/>
              <a:gd name="connsiteY3" fmla="*/ 2008886 h 2569258"/>
              <a:gd name="connsiteX4" fmla="*/ 29296 w 483250"/>
              <a:gd name="connsiteY4" fmla="*/ 0 h 2569258"/>
              <a:gd name="connsiteX0" fmla="*/ 29296 w 483250"/>
              <a:gd name="connsiteY0" fmla="*/ 0 h 2568126"/>
              <a:gd name="connsiteX1" fmla="*/ 483249 w 483250"/>
              <a:gd name="connsiteY1" fmla="*/ 339365 h 2568126"/>
              <a:gd name="connsiteX2" fmla="*/ 483250 w 483250"/>
              <a:gd name="connsiteY2" fmla="*/ 2558200 h 2568126"/>
              <a:gd name="connsiteX3" fmla="*/ 38936 w 483250"/>
              <a:gd name="connsiteY3" fmla="*/ 2008886 h 2568126"/>
              <a:gd name="connsiteX4" fmla="*/ 29296 w 483250"/>
              <a:gd name="connsiteY4" fmla="*/ 0 h 2568126"/>
              <a:gd name="connsiteX0" fmla="*/ 25559 w 479513"/>
              <a:gd name="connsiteY0" fmla="*/ 0 h 2569660"/>
              <a:gd name="connsiteX1" fmla="*/ 479512 w 479513"/>
              <a:gd name="connsiteY1" fmla="*/ 339365 h 2569660"/>
              <a:gd name="connsiteX2" fmla="*/ 479513 w 479513"/>
              <a:gd name="connsiteY2" fmla="*/ 2558200 h 2569660"/>
              <a:gd name="connsiteX3" fmla="*/ 44430 w 479513"/>
              <a:gd name="connsiteY3" fmla="*/ 2047442 h 2569660"/>
              <a:gd name="connsiteX4" fmla="*/ 25559 w 479513"/>
              <a:gd name="connsiteY4" fmla="*/ 0 h 2569660"/>
              <a:gd name="connsiteX0" fmla="*/ 25559 w 479513"/>
              <a:gd name="connsiteY0" fmla="*/ 0 h 2583858"/>
              <a:gd name="connsiteX1" fmla="*/ 479512 w 479513"/>
              <a:gd name="connsiteY1" fmla="*/ 339365 h 2583858"/>
              <a:gd name="connsiteX2" fmla="*/ 479513 w 479513"/>
              <a:gd name="connsiteY2" fmla="*/ 2558200 h 2583858"/>
              <a:gd name="connsiteX3" fmla="*/ 44430 w 479513"/>
              <a:gd name="connsiteY3" fmla="*/ 2047442 h 2583858"/>
              <a:gd name="connsiteX4" fmla="*/ 25559 w 479513"/>
              <a:gd name="connsiteY4" fmla="*/ 0 h 2583858"/>
              <a:gd name="connsiteX0" fmla="*/ 25559 w 479513"/>
              <a:gd name="connsiteY0" fmla="*/ 0 h 2575842"/>
              <a:gd name="connsiteX1" fmla="*/ 479512 w 479513"/>
              <a:gd name="connsiteY1" fmla="*/ 339365 h 2575842"/>
              <a:gd name="connsiteX2" fmla="*/ 479513 w 479513"/>
              <a:gd name="connsiteY2" fmla="*/ 2558200 h 2575842"/>
              <a:gd name="connsiteX3" fmla="*/ 44430 w 479513"/>
              <a:gd name="connsiteY3" fmla="*/ 2047442 h 2575842"/>
              <a:gd name="connsiteX4" fmla="*/ 25559 w 479513"/>
              <a:gd name="connsiteY4" fmla="*/ 0 h 2575842"/>
              <a:gd name="connsiteX0" fmla="*/ 21346 w 475300"/>
              <a:gd name="connsiteY0" fmla="*/ 0 h 2575842"/>
              <a:gd name="connsiteX1" fmla="*/ 475299 w 475300"/>
              <a:gd name="connsiteY1" fmla="*/ 339365 h 2575842"/>
              <a:gd name="connsiteX2" fmla="*/ 475300 w 475300"/>
              <a:gd name="connsiteY2" fmla="*/ 2558200 h 2575842"/>
              <a:gd name="connsiteX3" fmla="*/ 40217 w 475300"/>
              <a:gd name="connsiteY3" fmla="*/ 2047442 h 2575842"/>
              <a:gd name="connsiteX4" fmla="*/ 21346 w 475300"/>
              <a:gd name="connsiteY4" fmla="*/ 0 h 2575842"/>
              <a:gd name="connsiteX0" fmla="*/ 19211 w 473165"/>
              <a:gd name="connsiteY0" fmla="*/ 0 h 2575842"/>
              <a:gd name="connsiteX1" fmla="*/ 473164 w 473165"/>
              <a:gd name="connsiteY1" fmla="*/ 339365 h 2575842"/>
              <a:gd name="connsiteX2" fmla="*/ 473165 w 473165"/>
              <a:gd name="connsiteY2" fmla="*/ 2558200 h 2575842"/>
              <a:gd name="connsiteX3" fmla="*/ 38082 w 473165"/>
              <a:gd name="connsiteY3" fmla="*/ 2047442 h 2575842"/>
              <a:gd name="connsiteX4" fmla="*/ 19211 w 473165"/>
              <a:gd name="connsiteY4" fmla="*/ 0 h 2575842"/>
              <a:gd name="connsiteX0" fmla="*/ 20420 w 474374"/>
              <a:gd name="connsiteY0" fmla="*/ 0 h 2575842"/>
              <a:gd name="connsiteX1" fmla="*/ 474373 w 474374"/>
              <a:gd name="connsiteY1" fmla="*/ 339365 h 2575842"/>
              <a:gd name="connsiteX2" fmla="*/ 474374 w 474374"/>
              <a:gd name="connsiteY2" fmla="*/ 2558200 h 2575842"/>
              <a:gd name="connsiteX3" fmla="*/ 39291 w 474374"/>
              <a:gd name="connsiteY3" fmla="*/ 2047442 h 2575842"/>
              <a:gd name="connsiteX4" fmla="*/ 20420 w 474374"/>
              <a:gd name="connsiteY4" fmla="*/ 0 h 2575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74374" h="2575842">
                <a:moveTo>
                  <a:pt x="20420" y="0"/>
                </a:moveTo>
                <a:cubicBezTo>
                  <a:pt x="147923" y="56577"/>
                  <a:pt x="323055" y="226243"/>
                  <a:pt x="474373" y="339365"/>
                </a:cubicBezTo>
                <a:cubicBezTo>
                  <a:pt x="474373" y="1078977"/>
                  <a:pt x="474374" y="1818588"/>
                  <a:pt x="474374" y="2558200"/>
                </a:cubicBezTo>
                <a:cubicBezTo>
                  <a:pt x="399282" y="2617669"/>
                  <a:pt x="80566" y="2545662"/>
                  <a:pt x="39291" y="2047442"/>
                </a:cubicBezTo>
                <a:cubicBezTo>
                  <a:pt x="10709" y="1762201"/>
                  <a:pt x="-22197" y="1141711"/>
                  <a:pt x="20420" y="0"/>
                </a:cubicBezTo>
                <a:close/>
              </a:path>
            </a:pathLst>
          </a:custGeom>
          <a:solidFill>
            <a:schemeClr val="accent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330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7D449898-836F-4B70-98EA-61C6822163B4}"/>
              </a:ext>
            </a:extLst>
          </p:cNvPr>
          <p:cNvCxnSpPr>
            <a:cxnSpLocks/>
            <a:stCxn id="27" idx="0"/>
          </p:cNvCxnSpPr>
          <p:nvPr/>
        </p:nvCxnSpPr>
        <p:spPr>
          <a:xfrm flipH="1">
            <a:off x="4766553" y="4731522"/>
            <a:ext cx="292195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rco 11">
            <a:extLst>
              <a:ext uri="{FF2B5EF4-FFF2-40B4-BE49-F238E27FC236}">
                <a16:creationId xmlns:a16="http://schemas.microsoft.com/office/drawing/2014/main" id="{02F8F4E3-587C-4177-A3C5-DEDF888EA49C}"/>
              </a:ext>
            </a:extLst>
          </p:cNvPr>
          <p:cNvSpPr/>
          <p:nvPr/>
        </p:nvSpPr>
        <p:spPr>
          <a:xfrm>
            <a:off x="-4763385" y="0"/>
            <a:ext cx="9529938" cy="389056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Arco 13">
            <a:extLst>
              <a:ext uri="{FF2B5EF4-FFF2-40B4-BE49-F238E27FC236}">
                <a16:creationId xmlns:a16="http://schemas.microsoft.com/office/drawing/2014/main" id="{D33572C5-43AD-4E4F-B259-ED650027A043}"/>
              </a:ext>
            </a:extLst>
          </p:cNvPr>
          <p:cNvSpPr/>
          <p:nvPr/>
        </p:nvSpPr>
        <p:spPr>
          <a:xfrm rot="5400000">
            <a:off x="5336245" y="-4920663"/>
            <a:ext cx="3890568" cy="9820939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Arco 16">
            <a:extLst>
              <a:ext uri="{FF2B5EF4-FFF2-40B4-BE49-F238E27FC236}">
                <a16:creationId xmlns:a16="http://schemas.microsoft.com/office/drawing/2014/main" id="{E9D6F707-E089-46BC-AA32-81C937BA34E2}"/>
              </a:ext>
            </a:extLst>
          </p:cNvPr>
          <p:cNvSpPr/>
          <p:nvPr/>
        </p:nvSpPr>
        <p:spPr>
          <a:xfrm rot="5400000">
            <a:off x="-2089203" y="12439"/>
            <a:ext cx="3890568" cy="9820939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Arco 17">
            <a:extLst>
              <a:ext uri="{FF2B5EF4-FFF2-40B4-BE49-F238E27FC236}">
                <a16:creationId xmlns:a16="http://schemas.microsoft.com/office/drawing/2014/main" id="{C7AD7D4A-305A-4C3F-826B-97E7F31235DA}"/>
              </a:ext>
            </a:extLst>
          </p:cNvPr>
          <p:cNvSpPr/>
          <p:nvPr/>
        </p:nvSpPr>
        <p:spPr>
          <a:xfrm>
            <a:off x="2660479" y="4922908"/>
            <a:ext cx="9529938" cy="389056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10D20BEB-4397-41D9-A80A-4C340E6C8BF9}"/>
              </a:ext>
            </a:extLst>
          </p:cNvPr>
          <p:cNvCxnSpPr>
            <a:cxnSpLocks/>
          </p:cNvCxnSpPr>
          <p:nvPr/>
        </p:nvCxnSpPr>
        <p:spPr>
          <a:xfrm flipH="1">
            <a:off x="4766551" y="1935091"/>
            <a:ext cx="2514978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47E8351-9503-4F3E-9FC3-8508BE21FC0C}"/>
              </a:ext>
            </a:extLst>
          </p:cNvPr>
          <p:cNvCxnSpPr>
            <a:cxnSpLocks/>
            <a:stCxn id="17" idx="0"/>
          </p:cNvCxnSpPr>
          <p:nvPr/>
        </p:nvCxnSpPr>
        <p:spPr>
          <a:xfrm flipV="1">
            <a:off x="4766551" y="1945285"/>
            <a:ext cx="0" cy="297762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9FE5DE2-200B-4C83-95CA-F14168BA917D}"/>
              </a:ext>
            </a:extLst>
          </p:cNvPr>
          <p:cNvCxnSpPr>
            <a:cxnSpLocks/>
          </p:cNvCxnSpPr>
          <p:nvPr/>
        </p:nvCxnSpPr>
        <p:spPr>
          <a:xfrm flipH="1">
            <a:off x="4766551" y="4922908"/>
            <a:ext cx="2658897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rco 26">
            <a:extLst>
              <a:ext uri="{FF2B5EF4-FFF2-40B4-BE49-F238E27FC236}">
                <a16:creationId xmlns:a16="http://schemas.microsoft.com/office/drawing/2014/main" id="{AB7B8B43-A246-4F8C-9A37-03A62B689BFB}"/>
              </a:ext>
            </a:extLst>
          </p:cNvPr>
          <p:cNvSpPr/>
          <p:nvPr/>
        </p:nvSpPr>
        <p:spPr>
          <a:xfrm>
            <a:off x="2660478" y="4731522"/>
            <a:ext cx="10056051" cy="3859547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Arco 30">
            <a:extLst>
              <a:ext uri="{FF2B5EF4-FFF2-40B4-BE49-F238E27FC236}">
                <a16:creationId xmlns:a16="http://schemas.microsoft.com/office/drawing/2014/main" id="{4B6594B5-40B7-4FA8-BE86-7DF3FE15EEF1}"/>
              </a:ext>
            </a:extLst>
          </p:cNvPr>
          <p:cNvSpPr/>
          <p:nvPr/>
        </p:nvSpPr>
        <p:spPr>
          <a:xfrm rot="5400000">
            <a:off x="-1624732" y="-91524"/>
            <a:ext cx="3148594" cy="9633968"/>
          </a:xfrm>
          <a:prstGeom prst="arc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Rectángulo 33">
            <a:extLst>
              <a:ext uri="{FF2B5EF4-FFF2-40B4-BE49-F238E27FC236}">
                <a16:creationId xmlns:a16="http://schemas.microsoft.com/office/drawing/2014/main" id="{9C437F87-97C7-47CC-AD6F-987C7DC0C516}"/>
              </a:ext>
            </a:extLst>
          </p:cNvPr>
          <p:cNvSpPr/>
          <p:nvPr/>
        </p:nvSpPr>
        <p:spPr>
          <a:xfrm flipV="1">
            <a:off x="5586667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  <a:gd name="connsiteX0" fmla="*/ 470702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470702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470702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470702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EC30FEED-EB84-4CC6-96CD-271D12B3EE19}"/>
              </a:ext>
            </a:extLst>
          </p:cNvPr>
          <p:cNvSpPr/>
          <p:nvPr/>
        </p:nvSpPr>
        <p:spPr>
          <a:xfrm>
            <a:off x="5586667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6DC201B8-77D1-4C77-96E3-367BFF3A78A7}"/>
              </a:ext>
            </a:extLst>
          </p:cNvPr>
          <p:cNvCxnSpPr>
            <a:cxnSpLocks/>
          </p:cNvCxnSpPr>
          <p:nvPr/>
        </p:nvCxnSpPr>
        <p:spPr>
          <a:xfrm>
            <a:off x="6582700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34">
            <a:extLst>
              <a:ext uri="{FF2B5EF4-FFF2-40B4-BE49-F238E27FC236}">
                <a16:creationId xmlns:a16="http://schemas.microsoft.com/office/drawing/2014/main" id="{1FAD18CF-C624-4F1B-9200-0C407C2A3C31}"/>
              </a:ext>
            </a:extLst>
          </p:cNvPr>
          <p:cNvCxnSpPr>
            <a:cxnSpLocks/>
          </p:cNvCxnSpPr>
          <p:nvPr/>
        </p:nvCxnSpPr>
        <p:spPr>
          <a:xfrm>
            <a:off x="9250696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ángulo 3">
            <a:hlinkClick r:id="rId2" action="ppaction://hlinksldjump"/>
            <a:extLst>
              <a:ext uri="{FF2B5EF4-FFF2-40B4-BE49-F238E27FC236}">
                <a16:creationId xmlns:a16="http://schemas.microsoft.com/office/drawing/2014/main" id="{4300DE6E-6F93-4025-BCBA-ABA30B5C4BC8}"/>
              </a:ext>
            </a:extLst>
          </p:cNvPr>
          <p:cNvSpPr/>
          <p:nvPr/>
        </p:nvSpPr>
        <p:spPr>
          <a:xfrm>
            <a:off x="5587630" y="2579772"/>
            <a:ext cx="1016740" cy="234313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6FA67BC5-0671-4B91-88E8-3190EA6D1B91}"/>
              </a:ext>
            </a:extLst>
          </p:cNvPr>
          <p:cNvSpPr/>
          <p:nvPr/>
        </p:nvSpPr>
        <p:spPr>
          <a:xfrm>
            <a:off x="5681065" y="3733626"/>
            <a:ext cx="102367" cy="10236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88232072"/>
      </p:ext>
    </p:extLst>
  </p:cSld>
  <p:clrMapOvr>
    <a:masterClrMapping/>
  </p:clrMapOvr>
  <p:transition spd="slow">
    <p:pu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328490-4EDB-4624-AD42-0A928BBBD3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5120639"/>
            <a:ext cx="5130017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84095C5F-F039-46BF-8A79-9C7E63718664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E2636E4-0D99-49D2-8EDA-2A6298392277}"/>
              </a:ext>
            </a:extLst>
          </p:cNvPr>
          <p:cNvCxnSpPr/>
          <p:nvPr/>
        </p:nvCxnSpPr>
        <p:spPr>
          <a:xfrm rot="10800000">
            <a:off x="5130018" y="1420836"/>
            <a:ext cx="0" cy="369980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C978BE-922F-4FA3-A6E4-7D549D2E336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5F3C8AA-88E0-44C4-BB1D-883C2A044B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30018" y="1420836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D20EF15-7514-422F-AF1A-978BEB151D7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0" y="0"/>
            <a:ext cx="5130021" cy="142083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E83890D-6AC6-4BD7-8420-F3D7D4DCE5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1420836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9160F84D-CF16-4CC7-8845-705B9F398AC4}"/>
              </a:ext>
            </a:extLst>
          </p:cNvPr>
          <p:cNvCxnSpPr>
            <a:cxnSpLocks/>
          </p:cNvCxnSpPr>
          <p:nvPr/>
        </p:nvCxnSpPr>
        <p:spPr>
          <a:xfrm flipV="1">
            <a:off x="0" y="4904508"/>
            <a:ext cx="5130017" cy="132449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3">
            <a:extLst>
              <a:ext uri="{FF2B5EF4-FFF2-40B4-BE49-F238E27FC236}">
                <a16:creationId xmlns:a16="http://schemas.microsoft.com/office/drawing/2014/main" id="{5EC79BC4-5EDB-47D8-93ED-F182AAB7EEED}"/>
              </a:ext>
            </a:extLst>
          </p:cNvPr>
          <p:cNvSpPr/>
          <p:nvPr/>
        </p:nvSpPr>
        <p:spPr>
          <a:xfrm>
            <a:off x="10314710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F8E1F9D4-32CD-458D-B906-5CBFB934D14E}"/>
              </a:ext>
            </a:extLst>
          </p:cNvPr>
          <p:cNvSpPr/>
          <p:nvPr/>
        </p:nvSpPr>
        <p:spPr>
          <a:xfrm>
            <a:off x="10314709" y="215348"/>
            <a:ext cx="1925781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11E222F7-05D9-4DD5-A4AF-00BDCD09CF8F}"/>
              </a:ext>
            </a:extLst>
          </p:cNvPr>
          <p:cNvCxnSpPr>
            <a:cxnSpLocks/>
          </p:cNvCxnSpPr>
          <p:nvPr/>
        </p:nvCxnSpPr>
        <p:spPr>
          <a:xfrm flipV="1">
            <a:off x="5626662" y="5120640"/>
            <a:ext cx="171865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2DD8A50-8AF0-4240-97EC-3DA8442A0DAB}"/>
              </a:ext>
            </a:extLst>
          </p:cNvPr>
          <p:cNvCxnSpPr>
            <a:cxnSpLocks/>
          </p:cNvCxnSpPr>
          <p:nvPr/>
        </p:nvCxnSpPr>
        <p:spPr>
          <a:xfrm flipV="1">
            <a:off x="10225920" y="5120640"/>
            <a:ext cx="39192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2798986D-D9F6-47EB-9EB1-926F3199BA68}"/>
              </a:ext>
            </a:extLst>
          </p:cNvPr>
          <p:cNvCxnSpPr>
            <a:cxnSpLocks/>
          </p:cNvCxnSpPr>
          <p:nvPr/>
        </p:nvCxnSpPr>
        <p:spPr>
          <a:xfrm flipV="1">
            <a:off x="8666964" y="5120640"/>
            <a:ext cx="911570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03D77017-FF26-4AA3-A0D2-CA119E584AD0}"/>
              </a:ext>
            </a:extLst>
          </p:cNvPr>
          <p:cNvCxnSpPr>
            <a:cxnSpLocks/>
          </p:cNvCxnSpPr>
          <p:nvPr/>
        </p:nvCxnSpPr>
        <p:spPr>
          <a:xfrm flipV="1">
            <a:off x="3466923" y="5120640"/>
            <a:ext cx="2679299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4F55500D-B21C-4873-A4F3-6C452055A4DF}"/>
              </a:ext>
            </a:extLst>
          </p:cNvPr>
          <p:cNvCxnSpPr>
            <a:cxnSpLocks/>
          </p:cNvCxnSpPr>
          <p:nvPr/>
        </p:nvCxnSpPr>
        <p:spPr>
          <a:xfrm flipV="1">
            <a:off x="7191603" y="5120640"/>
            <a:ext cx="119174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77853DB2-D726-4759-BAE1-4C96C61227B7}"/>
              </a:ext>
            </a:extLst>
          </p:cNvPr>
          <p:cNvCxnSpPr>
            <a:cxnSpLocks/>
          </p:cNvCxnSpPr>
          <p:nvPr/>
        </p:nvCxnSpPr>
        <p:spPr>
          <a:xfrm flipV="1">
            <a:off x="11544259" y="5120639"/>
            <a:ext cx="83096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6E91C1D-EC38-4333-A8AA-DD1F915F166C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84B2CA6C-6C57-47F2-9E77-5A53790D031A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2E57B9DF-AC19-4913-AAF7-64B102C55859}"/>
              </a:ext>
            </a:extLst>
          </p:cNvPr>
          <p:cNvCxnSpPr>
            <a:cxnSpLocks/>
          </p:cNvCxnSpPr>
          <p:nvPr/>
        </p:nvCxnSpPr>
        <p:spPr>
          <a:xfrm>
            <a:off x="10946102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DE010C88-A186-44BD-9FCE-9FF5937635A0}"/>
              </a:ext>
            </a:extLst>
          </p:cNvPr>
          <p:cNvSpPr txBox="1"/>
          <p:nvPr/>
        </p:nvSpPr>
        <p:spPr>
          <a:xfrm>
            <a:off x="7587371" y="2796262"/>
            <a:ext cx="3217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Тамаша, жарайсың!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5E6AC5-2254-4055-B799-9CD873C1BD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7680" y="2841673"/>
            <a:ext cx="1689767" cy="272380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B5464158-5A36-4555-81A8-356B5D904342}"/>
              </a:ext>
            </a:extLst>
          </p:cNvPr>
          <p:cNvSpPr/>
          <p:nvPr/>
        </p:nvSpPr>
        <p:spPr>
          <a:xfrm>
            <a:off x="1643922" y="-2190"/>
            <a:ext cx="1842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@</a:t>
            </a:r>
            <a:r>
              <a:rPr lang="en-US" dirty="0" err="1"/>
              <a:t>uk.online_bilim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586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8840AF4F-9304-4ED8-9AF6-4F28AEC8523A}"/>
              </a:ext>
            </a:extLst>
          </p:cNvPr>
          <p:cNvCxnSpPr>
            <a:cxnSpLocks/>
          </p:cNvCxnSpPr>
          <p:nvPr/>
        </p:nvCxnSpPr>
        <p:spPr>
          <a:xfrm flipH="1" flipV="1">
            <a:off x="5746769" y="5120638"/>
            <a:ext cx="3832638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4727767-A2AC-4B80-8385-D14ACEC68B9B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133BFB-723F-423C-B179-1B270E49BD15}"/>
              </a:ext>
            </a:extLst>
          </p:cNvPr>
          <p:cNvCxnSpPr>
            <a:cxnSpLocks/>
          </p:cNvCxnSpPr>
          <p:nvPr/>
        </p:nvCxnSpPr>
        <p:spPr>
          <a:xfrm flipH="1">
            <a:off x="0" y="1420835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9FF69F-A7CA-411D-BDEB-8B564DADF423}"/>
              </a:ext>
            </a:extLst>
          </p:cNvPr>
          <p:cNvCxnSpPr>
            <a:cxnSpLocks/>
          </p:cNvCxnSpPr>
          <p:nvPr/>
        </p:nvCxnSpPr>
        <p:spPr>
          <a:xfrm flipH="1">
            <a:off x="7061980" y="0"/>
            <a:ext cx="5130022" cy="142083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54C770-A978-41AA-830B-0357DA722346}"/>
              </a:ext>
            </a:extLst>
          </p:cNvPr>
          <p:cNvCxnSpPr>
            <a:cxnSpLocks/>
          </p:cNvCxnSpPr>
          <p:nvPr/>
        </p:nvCxnSpPr>
        <p:spPr>
          <a:xfrm flipV="1">
            <a:off x="7061980" y="1420835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B8FA63C-BCF6-4CB9-9A13-258DC9200841}"/>
              </a:ext>
            </a:extLst>
          </p:cNvPr>
          <p:cNvCxnSpPr>
            <a:cxnSpLocks/>
          </p:cNvCxnSpPr>
          <p:nvPr/>
        </p:nvCxnSpPr>
        <p:spPr>
          <a:xfrm flipH="1" flipV="1">
            <a:off x="7061980" y="5120638"/>
            <a:ext cx="5130022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D8EB22F-79FF-4736-B383-ACB179A2192D}"/>
              </a:ext>
            </a:extLst>
          </p:cNvPr>
          <p:cNvCxnSpPr>
            <a:cxnSpLocks/>
          </p:cNvCxnSpPr>
          <p:nvPr/>
        </p:nvCxnSpPr>
        <p:spPr>
          <a:xfrm flipH="1">
            <a:off x="0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6200000">
            <a:off x="350596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>
            <a:hlinkClick r:id="rId2" action="ppaction://hlinksldjump"/>
            <a:extLst>
              <a:ext uri="{FF2B5EF4-FFF2-40B4-BE49-F238E27FC236}">
                <a16:creationId xmlns:a16="http://schemas.microsoft.com/office/drawing/2014/main" id="{B49B8E11-C1BD-4988-9E06-4DEEB9C98D14}"/>
              </a:ext>
            </a:extLst>
          </p:cNvPr>
          <p:cNvSpPr/>
          <p:nvPr/>
        </p:nvSpPr>
        <p:spPr>
          <a:xfrm>
            <a:off x="5332656" y="1602298"/>
            <a:ext cx="1526688" cy="3518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>
            <a:hlinkClick r:id="rId2" action="ppaction://hlinksldjump"/>
            <a:extLst>
              <a:ext uri="{FF2B5EF4-FFF2-40B4-BE49-F238E27FC236}">
                <a16:creationId xmlns:a16="http://schemas.microsoft.com/office/drawing/2014/main" id="{EF1A9B4C-5BA5-4A8B-A7E0-D3DFADCD3FBC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C6D07135-FC11-46CB-86D0-292CBE9CC517}"/>
              </a:ext>
            </a:extLst>
          </p:cNvPr>
          <p:cNvCxnSpPr>
            <a:cxnSpLocks/>
          </p:cNvCxnSpPr>
          <p:nvPr/>
        </p:nvCxnSpPr>
        <p:spPr>
          <a:xfrm>
            <a:off x="7061980" y="4904508"/>
            <a:ext cx="5130020" cy="136328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3">
            <a:extLst>
              <a:ext uri="{FF2B5EF4-FFF2-40B4-BE49-F238E27FC236}">
                <a16:creationId xmlns:a16="http://schemas.microsoft.com/office/drawing/2014/main" id="{73F4547D-8274-4A48-9221-8D692306DF35}"/>
              </a:ext>
            </a:extLst>
          </p:cNvPr>
          <p:cNvSpPr/>
          <p:nvPr/>
        </p:nvSpPr>
        <p:spPr>
          <a:xfrm flipH="1">
            <a:off x="-66419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BA81B32B-CC9C-472E-A0D7-E7DA4A03D472}"/>
              </a:ext>
            </a:extLst>
          </p:cNvPr>
          <p:cNvSpPr/>
          <p:nvPr/>
        </p:nvSpPr>
        <p:spPr>
          <a:xfrm flipH="1">
            <a:off x="-66420" y="215348"/>
            <a:ext cx="1925782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7D6A18F7-2258-4DBD-994B-38F67D98FFBD}"/>
              </a:ext>
            </a:extLst>
          </p:cNvPr>
          <p:cNvCxnSpPr>
            <a:cxnSpLocks/>
          </p:cNvCxnSpPr>
          <p:nvPr/>
        </p:nvCxnSpPr>
        <p:spPr>
          <a:xfrm flipH="1" flipV="1">
            <a:off x="1597194" y="5120640"/>
            <a:ext cx="447328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990658A8-67CF-4544-9279-C610364BBCB2}"/>
              </a:ext>
            </a:extLst>
          </p:cNvPr>
          <p:cNvCxnSpPr>
            <a:cxnSpLocks/>
          </p:cNvCxnSpPr>
          <p:nvPr/>
        </p:nvCxnSpPr>
        <p:spPr>
          <a:xfrm flipH="1" flipV="1">
            <a:off x="3617962" y="5120638"/>
            <a:ext cx="1437626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32">
            <a:extLst>
              <a:ext uri="{FF2B5EF4-FFF2-40B4-BE49-F238E27FC236}">
                <a16:creationId xmlns:a16="http://schemas.microsoft.com/office/drawing/2014/main" id="{30346B6E-9D56-4FC3-A7DB-68F219BA5E5C}"/>
              </a:ext>
            </a:extLst>
          </p:cNvPr>
          <p:cNvCxnSpPr>
            <a:cxnSpLocks/>
          </p:cNvCxnSpPr>
          <p:nvPr/>
        </p:nvCxnSpPr>
        <p:spPr>
          <a:xfrm flipV="1">
            <a:off x="8844666" y="1508289"/>
            <a:ext cx="1412066" cy="3046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2F5ED3B8-5CEE-4D81-BB11-E7D9C0EDB191}"/>
              </a:ext>
            </a:extLst>
          </p:cNvPr>
          <p:cNvCxnSpPr>
            <a:cxnSpLocks/>
          </p:cNvCxnSpPr>
          <p:nvPr/>
        </p:nvCxnSpPr>
        <p:spPr>
          <a:xfrm>
            <a:off x="8844664" y="3989850"/>
            <a:ext cx="1412068" cy="21530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9D522750-A089-4E25-88FF-54FDA25C773C}"/>
              </a:ext>
            </a:extLst>
          </p:cNvPr>
          <p:cNvCxnSpPr>
            <a:cxnSpLocks/>
          </p:cNvCxnSpPr>
          <p:nvPr/>
        </p:nvCxnSpPr>
        <p:spPr>
          <a:xfrm flipV="1">
            <a:off x="8844664" y="1812931"/>
            <a:ext cx="0" cy="2176919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40">
            <a:extLst>
              <a:ext uri="{FF2B5EF4-FFF2-40B4-BE49-F238E27FC236}">
                <a16:creationId xmlns:a16="http://schemas.microsoft.com/office/drawing/2014/main" id="{F4ED8CC5-4EB8-44EE-81CB-89A56E7383F9}"/>
              </a:ext>
            </a:extLst>
          </p:cNvPr>
          <p:cNvCxnSpPr>
            <a:cxnSpLocks/>
          </p:cNvCxnSpPr>
          <p:nvPr/>
        </p:nvCxnSpPr>
        <p:spPr>
          <a:xfrm flipV="1">
            <a:off x="10256734" y="1508289"/>
            <a:ext cx="0" cy="2696865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69C7A2FE-05A7-4211-910C-2FC67BA4AD24}"/>
              </a:ext>
            </a:extLst>
          </p:cNvPr>
          <p:cNvCxnSpPr>
            <a:cxnSpLocks/>
          </p:cNvCxnSpPr>
          <p:nvPr/>
        </p:nvCxnSpPr>
        <p:spPr>
          <a:xfrm flipH="1" flipV="1">
            <a:off x="4641475" y="5120638"/>
            <a:ext cx="2447107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cto 49">
            <a:extLst>
              <a:ext uri="{FF2B5EF4-FFF2-40B4-BE49-F238E27FC236}">
                <a16:creationId xmlns:a16="http://schemas.microsoft.com/office/drawing/2014/main" id="{A1BB6BEF-441D-4947-9595-B7E60FDBA6EC}"/>
              </a:ext>
            </a:extLst>
          </p:cNvPr>
          <p:cNvCxnSpPr>
            <a:cxnSpLocks/>
          </p:cNvCxnSpPr>
          <p:nvPr/>
        </p:nvCxnSpPr>
        <p:spPr>
          <a:xfrm flipH="1" flipV="1">
            <a:off x="2676917" y="5120640"/>
            <a:ext cx="768517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cto 50">
            <a:extLst>
              <a:ext uri="{FF2B5EF4-FFF2-40B4-BE49-F238E27FC236}">
                <a16:creationId xmlns:a16="http://schemas.microsoft.com/office/drawing/2014/main" id="{9F9D320F-4DAF-4B34-8AEE-CD205D88ED97}"/>
              </a:ext>
            </a:extLst>
          </p:cNvPr>
          <p:cNvCxnSpPr>
            <a:cxnSpLocks/>
          </p:cNvCxnSpPr>
          <p:nvPr/>
        </p:nvCxnSpPr>
        <p:spPr>
          <a:xfrm flipH="1" flipV="1">
            <a:off x="626160" y="5120640"/>
            <a:ext cx="18326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Gráfico 63">
            <a:extLst>
              <a:ext uri="{FF2B5EF4-FFF2-40B4-BE49-F238E27FC236}">
                <a16:creationId xmlns:a16="http://schemas.microsoft.com/office/drawing/2014/main" id="{6AD0CD0B-CC31-429E-B5BA-95D907988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4932" y="2512284"/>
            <a:ext cx="1260622" cy="1223966"/>
          </a:xfrm>
          <a:prstGeom prst="rect">
            <a:avLst/>
          </a:prstGeom>
        </p:spPr>
      </p:pic>
      <p:cxnSp>
        <p:nvCxnSpPr>
          <p:cNvPr id="65" name="Conector recto 64">
            <a:extLst>
              <a:ext uri="{FF2B5EF4-FFF2-40B4-BE49-F238E27FC236}">
                <a16:creationId xmlns:a16="http://schemas.microsoft.com/office/drawing/2014/main" id="{BD4691B1-5DA4-45C0-B246-4CB968CE3A5E}"/>
              </a:ext>
            </a:extLst>
          </p:cNvPr>
          <p:cNvCxnSpPr>
            <a:cxnSpLocks/>
          </p:cNvCxnSpPr>
          <p:nvPr/>
        </p:nvCxnSpPr>
        <p:spPr>
          <a:xfrm>
            <a:off x="1304470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0565EE8-F1DA-47EB-A6C6-CD8A1DD217A0}"/>
              </a:ext>
            </a:extLst>
          </p:cNvPr>
          <p:cNvSpPr txBox="1"/>
          <p:nvPr/>
        </p:nvSpPr>
        <p:spPr>
          <a:xfrm>
            <a:off x="270041" y="1935920"/>
            <a:ext cx="4972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Сұраққа жауап бер.</a:t>
            </a:r>
          </a:p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Қазақстанның астанасы қай қала?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423853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0BD8ED0-A9DD-474E-9DF2-9E4EF21FC9CA}"/>
              </a:ext>
            </a:extLst>
          </p:cNvPr>
          <p:cNvCxnSpPr>
            <a:cxnSpLocks/>
          </p:cNvCxnSpPr>
          <p:nvPr/>
        </p:nvCxnSpPr>
        <p:spPr>
          <a:xfrm flipH="1" flipV="1">
            <a:off x="5746769" y="5120638"/>
            <a:ext cx="3832638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4F92B08-53C0-450D-90A1-E341B38AFC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133BFB-723F-423C-B179-1B270E49BD15}"/>
              </a:ext>
            </a:extLst>
          </p:cNvPr>
          <p:cNvCxnSpPr>
            <a:cxnSpLocks/>
          </p:cNvCxnSpPr>
          <p:nvPr/>
        </p:nvCxnSpPr>
        <p:spPr>
          <a:xfrm flipH="1">
            <a:off x="0" y="1420835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9FF69F-A7CA-411D-BDEB-8B564DADF423}"/>
              </a:ext>
            </a:extLst>
          </p:cNvPr>
          <p:cNvCxnSpPr>
            <a:cxnSpLocks/>
          </p:cNvCxnSpPr>
          <p:nvPr/>
        </p:nvCxnSpPr>
        <p:spPr>
          <a:xfrm flipH="1">
            <a:off x="7061980" y="0"/>
            <a:ext cx="5130022" cy="142083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54C770-A978-41AA-830B-0357DA722346}"/>
              </a:ext>
            </a:extLst>
          </p:cNvPr>
          <p:cNvCxnSpPr>
            <a:cxnSpLocks/>
          </p:cNvCxnSpPr>
          <p:nvPr/>
        </p:nvCxnSpPr>
        <p:spPr>
          <a:xfrm flipV="1">
            <a:off x="7061980" y="1420835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B8FA63C-BCF6-4CB9-9A13-258DC9200841}"/>
              </a:ext>
            </a:extLst>
          </p:cNvPr>
          <p:cNvCxnSpPr>
            <a:cxnSpLocks/>
          </p:cNvCxnSpPr>
          <p:nvPr/>
        </p:nvCxnSpPr>
        <p:spPr>
          <a:xfrm flipH="1" flipV="1">
            <a:off x="7061980" y="5120638"/>
            <a:ext cx="5130022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D8EB22F-79FF-4736-B383-ACB179A2192D}"/>
              </a:ext>
            </a:extLst>
          </p:cNvPr>
          <p:cNvCxnSpPr>
            <a:cxnSpLocks/>
          </p:cNvCxnSpPr>
          <p:nvPr/>
        </p:nvCxnSpPr>
        <p:spPr>
          <a:xfrm flipH="1">
            <a:off x="0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rId2" action="ppaction://hlinksldjump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6200000">
            <a:off x="350596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3" name="Rectángulo 52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49B8E11-C1BD-4988-9E06-4DEEB9C98D14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5" name="Elipse 54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EF1A9B4C-5BA5-4A8B-A7E0-D3DFADCD3FBC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8351EDE-3C12-4F39-8394-7BE99254FB57}"/>
              </a:ext>
            </a:extLst>
          </p:cNvPr>
          <p:cNvCxnSpPr>
            <a:cxnSpLocks/>
          </p:cNvCxnSpPr>
          <p:nvPr/>
        </p:nvCxnSpPr>
        <p:spPr>
          <a:xfrm>
            <a:off x="7061980" y="4904508"/>
            <a:ext cx="5130020" cy="136328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ángulo 3">
            <a:extLst>
              <a:ext uri="{FF2B5EF4-FFF2-40B4-BE49-F238E27FC236}">
                <a16:creationId xmlns:a16="http://schemas.microsoft.com/office/drawing/2014/main" id="{50BB5B59-8AFD-4320-8672-DEBD78189C77}"/>
              </a:ext>
            </a:extLst>
          </p:cNvPr>
          <p:cNvSpPr/>
          <p:nvPr/>
        </p:nvSpPr>
        <p:spPr>
          <a:xfrm flipH="1">
            <a:off x="-66419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BA839C29-8745-4C10-A9F9-4FD4982AE5DC}"/>
              </a:ext>
            </a:extLst>
          </p:cNvPr>
          <p:cNvSpPr/>
          <p:nvPr/>
        </p:nvSpPr>
        <p:spPr>
          <a:xfrm flipH="1">
            <a:off x="-66420" y="215348"/>
            <a:ext cx="1925782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A7486DFB-8BC0-485A-B73E-0F72D9B88745}"/>
              </a:ext>
            </a:extLst>
          </p:cNvPr>
          <p:cNvCxnSpPr>
            <a:cxnSpLocks/>
          </p:cNvCxnSpPr>
          <p:nvPr/>
        </p:nvCxnSpPr>
        <p:spPr>
          <a:xfrm flipV="1">
            <a:off x="8844666" y="1508289"/>
            <a:ext cx="1412066" cy="3046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6C99CFAB-5797-4F4F-B46E-CFA810D04202}"/>
              </a:ext>
            </a:extLst>
          </p:cNvPr>
          <p:cNvCxnSpPr>
            <a:cxnSpLocks/>
          </p:cNvCxnSpPr>
          <p:nvPr/>
        </p:nvCxnSpPr>
        <p:spPr>
          <a:xfrm>
            <a:off x="8844664" y="3989850"/>
            <a:ext cx="1412068" cy="21530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7CCB75F2-86AD-4E71-98D8-5C0B5A34531D}"/>
              </a:ext>
            </a:extLst>
          </p:cNvPr>
          <p:cNvCxnSpPr>
            <a:cxnSpLocks/>
          </p:cNvCxnSpPr>
          <p:nvPr/>
        </p:nvCxnSpPr>
        <p:spPr>
          <a:xfrm flipV="1">
            <a:off x="8844664" y="1812931"/>
            <a:ext cx="0" cy="2176919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1D0D1374-3574-4EC0-91DC-3A6286D59E08}"/>
              </a:ext>
            </a:extLst>
          </p:cNvPr>
          <p:cNvCxnSpPr>
            <a:cxnSpLocks/>
          </p:cNvCxnSpPr>
          <p:nvPr/>
        </p:nvCxnSpPr>
        <p:spPr>
          <a:xfrm flipV="1">
            <a:off x="10256734" y="1508289"/>
            <a:ext cx="0" cy="2696865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93B69B03-150F-4C3D-A94F-9E5A1F302CBE}"/>
              </a:ext>
            </a:extLst>
          </p:cNvPr>
          <p:cNvCxnSpPr>
            <a:cxnSpLocks/>
          </p:cNvCxnSpPr>
          <p:nvPr/>
        </p:nvCxnSpPr>
        <p:spPr>
          <a:xfrm flipH="1" flipV="1">
            <a:off x="1597194" y="5120640"/>
            <a:ext cx="447328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78A8FE4F-DBF0-468E-8A4C-AB87A76E77A4}"/>
              </a:ext>
            </a:extLst>
          </p:cNvPr>
          <p:cNvCxnSpPr>
            <a:cxnSpLocks/>
          </p:cNvCxnSpPr>
          <p:nvPr/>
        </p:nvCxnSpPr>
        <p:spPr>
          <a:xfrm flipH="1" flipV="1">
            <a:off x="3617962" y="5120638"/>
            <a:ext cx="1437626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9800D108-BAF1-4CE1-98E5-A6683EBB6DC2}"/>
              </a:ext>
            </a:extLst>
          </p:cNvPr>
          <p:cNvCxnSpPr>
            <a:cxnSpLocks/>
          </p:cNvCxnSpPr>
          <p:nvPr/>
        </p:nvCxnSpPr>
        <p:spPr>
          <a:xfrm flipH="1" flipV="1">
            <a:off x="4641475" y="5120638"/>
            <a:ext cx="2447107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B0FA131B-9BCF-44BC-8E06-98E5D38D09B0}"/>
              </a:ext>
            </a:extLst>
          </p:cNvPr>
          <p:cNvCxnSpPr>
            <a:cxnSpLocks/>
          </p:cNvCxnSpPr>
          <p:nvPr/>
        </p:nvCxnSpPr>
        <p:spPr>
          <a:xfrm flipH="1" flipV="1">
            <a:off x="2676917" y="5120640"/>
            <a:ext cx="768517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5D467E55-8A5E-4DA3-8CF5-2F8A7C178108}"/>
              </a:ext>
            </a:extLst>
          </p:cNvPr>
          <p:cNvCxnSpPr>
            <a:cxnSpLocks/>
          </p:cNvCxnSpPr>
          <p:nvPr/>
        </p:nvCxnSpPr>
        <p:spPr>
          <a:xfrm flipH="1" flipV="1">
            <a:off x="626160" y="5120640"/>
            <a:ext cx="18326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Gráfico 30">
            <a:extLst>
              <a:ext uri="{FF2B5EF4-FFF2-40B4-BE49-F238E27FC236}">
                <a16:creationId xmlns:a16="http://schemas.microsoft.com/office/drawing/2014/main" id="{BB25CB85-0C7F-447C-BBC5-EC43194FA1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2616" y="2331538"/>
            <a:ext cx="1404116" cy="1363288"/>
          </a:xfrm>
          <a:prstGeom prst="rect">
            <a:avLst/>
          </a:prstGeom>
        </p:spPr>
      </p:pic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9082FB20-4F8F-4452-BFD5-A826456FD9E6}"/>
              </a:ext>
            </a:extLst>
          </p:cNvPr>
          <p:cNvCxnSpPr>
            <a:cxnSpLocks/>
          </p:cNvCxnSpPr>
          <p:nvPr/>
        </p:nvCxnSpPr>
        <p:spPr>
          <a:xfrm>
            <a:off x="1304470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18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B0535E65-305D-4B95-9B43-ADF7AC23D954}"/>
              </a:ext>
            </a:extLst>
          </p:cNvPr>
          <p:cNvCxnSpPr>
            <a:cxnSpLocks/>
          </p:cNvCxnSpPr>
          <p:nvPr/>
        </p:nvCxnSpPr>
        <p:spPr>
          <a:xfrm>
            <a:off x="1863605" y="5613861"/>
            <a:ext cx="846479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8846B3E-972A-4FE9-B61A-5458E866F346}"/>
              </a:ext>
            </a:extLst>
          </p:cNvPr>
          <p:cNvSpPr/>
          <p:nvPr/>
        </p:nvSpPr>
        <p:spPr>
          <a:xfrm>
            <a:off x="1863605" y="1046251"/>
            <a:ext cx="8488410" cy="4765498"/>
          </a:xfrm>
          <a:prstGeom prst="rect">
            <a:avLst/>
          </a:prstGeom>
          <a:noFill/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8202F81-D329-4019-A7BD-25691136B070}"/>
              </a:ext>
            </a:extLst>
          </p:cNvPr>
          <p:cNvCxnSpPr>
            <a:cxnSpLocks/>
          </p:cNvCxnSpPr>
          <p:nvPr/>
        </p:nvCxnSpPr>
        <p:spPr>
          <a:xfrm flipV="1">
            <a:off x="8429378" y="4842740"/>
            <a:ext cx="0" cy="1337795"/>
          </a:xfrm>
          <a:prstGeom prst="line">
            <a:avLst/>
          </a:prstGeom>
          <a:ln w="2063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0800000">
            <a:off x="5776590" y="6423659"/>
            <a:ext cx="678916" cy="25996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0C1755-E8BC-4C94-AB32-C1B75E12C47A}"/>
              </a:ext>
            </a:extLst>
          </p:cNvPr>
          <p:cNvCxnSpPr>
            <a:cxnSpLocks/>
          </p:cNvCxnSpPr>
          <p:nvPr/>
        </p:nvCxnSpPr>
        <p:spPr>
          <a:xfrm flipV="1">
            <a:off x="-23620" y="5811749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69F6E3C-1A4F-4AF8-AE79-B563B5FE66E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C34D03F-372C-4727-B4A5-FF68B3BE13BF}"/>
              </a:ext>
            </a:extLst>
          </p:cNvPr>
          <p:cNvCxnSpPr>
            <a:cxnSpLocks/>
          </p:cNvCxnSpPr>
          <p:nvPr/>
        </p:nvCxnSpPr>
        <p:spPr>
          <a:xfrm flipV="1">
            <a:off x="10352015" y="0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DABBFF-4FF6-4B20-81F4-3570D1284D44}"/>
              </a:ext>
            </a:extLst>
          </p:cNvPr>
          <p:cNvCxnSpPr>
            <a:cxnSpLocks/>
          </p:cNvCxnSpPr>
          <p:nvPr/>
        </p:nvCxnSpPr>
        <p:spPr>
          <a:xfrm>
            <a:off x="10352015" y="5811749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472A0212-56B3-4164-87E3-52944FAA0263}"/>
              </a:ext>
            </a:extLst>
          </p:cNvPr>
          <p:cNvCxnSpPr>
            <a:cxnSpLocks/>
          </p:cNvCxnSpPr>
          <p:nvPr/>
        </p:nvCxnSpPr>
        <p:spPr>
          <a:xfrm flipV="1">
            <a:off x="8429161" y="4925827"/>
            <a:ext cx="0" cy="1249233"/>
          </a:xfrm>
          <a:prstGeom prst="line">
            <a:avLst/>
          </a:prstGeom>
          <a:ln w="1206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73023499-F91E-43D2-9190-6C637FA2D3C0}"/>
              </a:ext>
            </a:extLst>
          </p:cNvPr>
          <p:cNvCxnSpPr>
            <a:cxnSpLocks/>
          </p:cNvCxnSpPr>
          <p:nvPr/>
        </p:nvCxnSpPr>
        <p:spPr>
          <a:xfrm flipV="1">
            <a:off x="3835476" y="4842740"/>
            <a:ext cx="0" cy="1337795"/>
          </a:xfrm>
          <a:prstGeom prst="line">
            <a:avLst/>
          </a:prstGeom>
          <a:ln w="2063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CA3A1BAC-BDCE-4A12-A1E3-1A99115964AA}"/>
              </a:ext>
            </a:extLst>
          </p:cNvPr>
          <p:cNvCxnSpPr>
            <a:cxnSpLocks/>
          </p:cNvCxnSpPr>
          <p:nvPr/>
        </p:nvCxnSpPr>
        <p:spPr>
          <a:xfrm flipV="1">
            <a:off x="3838668" y="4925827"/>
            <a:ext cx="0" cy="1249233"/>
          </a:xfrm>
          <a:prstGeom prst="line">
            <a:avLst/>
          </a:prstGeom>
          <a:ln w="1206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ADF212F-E0F9-4BF7-966F-D7F795A597F8}"/>
              </a:ext>
            </a:extLst>
          </p:cNvPr>
          <p:cNvSpPr/>
          <p:nvPr/>
        </p:nvSpPr>
        <p:spPr>
          <a:xfrm>
            <a:off x="3211971" y="4487594"/>
            <a:ext cx="5808151" cy="50385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55547">
                <a:moveTo>
                  <a:pt x="1792573" y="28134"/>
                </a:moveTo>
                <a:lnTo>
                  <a:pt x="6787813" y="0"/>
                </a:lnTo>
                <a:lnTo>
                  <a:pt x="8488410" y="855547"/>
                </a:lnTo>
                <a:lnTo>
                  <a:pt x="0" y="855547"/>
                </a:lnTo>
                <a:lnTo>
                  <a:pt x="1792573" y="28134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8" name="Rectángulo 67">
            <a:extLst>
              <a:ext uri="{FF2B5EF4-FFF2-40B4-BE49-F238E27FC236}">
                <a16:creationId xmlns:a16="http://schemas.microsoft.com/office/drawing/2014/main" id="{525A62F6-D3C8-476C-984C-D3CEFBD16EEF}"/>
              </a:ext>
            </a:extLst>
          </p:cNvPr>
          <p:cNvSpPr/>
          <p:nvPr/>
        </p:nvSpPr>
        <p:spPr>
          <a:xfrm>
            <a:off x="5746459" y="4330953"/>
            <a:ext cx="709047" cy="4734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6" name="Gráfico 65">
            <a:hlinkClick r:id="" action="ppaction://hlinkshowjump?jump=nextslide">
              <a:snd r:embed="rId2" name="chimes.wav"/>
            </a:hlinkClick>
            <a:extLst>
              <a:ext uri="{FF2B5EF4-FFF2-40B4-BE49-F238E27FC236}">
                <a16:creationId xmlns:a16="http://schemas.microsoft.com/office/drawing/2014/main" id="{A6DD5541-700A-408C-9FDD-E60AB9A012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871" y="3405898"/>
            <a:ext cx="1676397" cy="1553674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C38B56E6-D165-4A7F-99CD-8896A091C04F}"/>
              </a:ext>
            </a:extLst>
          </p:cNvPr>
          <p:cNvSpPr/>
          <p:nvPr/>
        </p:nvSpPr>
        <p:spPr>
          <a:xfrm>
            <a:off x="3211937" y="4991449"/>
            <a:ext cx="5808152" cy="156641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A934E489-0251-44D7-900C-98556DF23544}"/>
              </a:ext>
            </a:extLst>
          </p:cNvPr>
          <p:cNvCxnSpPr>
            <a:cxnSpLocks/>
          </p:cNvCxnSpPr>
          <p:nvPr/>
        </p:nvCxnSpPr>
        <p:spPr>
          <a:xfrm>
            <a:off x="10352015" y="5613861"/>
            <a:ext cx="1839985" cy="73706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81FE31AD-8920-4C59-98BA-86EC5EA1C25D}"/>
              </a:ext>
            </a:extLst>
          </p:cNvPr>
          <p:cNvCxnSpPr>
            <a:cxnSpLocks/>
          </p:cNvCxnSpPr>
          <p:nvPr/>
        </p:nvCxnSpPr>
        <p:spPr>
          <a:xfrm flipH="1">
            <a:off x="0" y="5613861"/>
            <a:ext cx="1863390" cy="80979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ángulo 33">
            <a:extLst>
              <a:ext uri="{FF2B5EF4-FFF2-40B4-BE49-F238E27FC236}">
                <a16:creationId xmlns:a16="http://schemas.microsoft.com/office/drawing/2014/main" id="{F3FD1BF3-7090-4AEE-8563-A5A4284C5363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8" name="Rectángulo 37">
            <a:extLst>
              <a:ext uri="{FF2B5EF4-FFF2-40B4-BE49-F238E27FC236}">
                <a16:creationId xmlns:a16="http://schemas.microsoft.com/office/drawing/2014/main" id="{6F08A2D3-72BF-40F9-B9D1-82E47DFE07CD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id="{B5BCA091-9B95-4863-8886-03887EACF10F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39">
            <a:extLst>
              <a:ext uri="{FF2B5EF4-FFF2-40B4-BE49-F238E27FC236}">
                <a16:creationId xmlns:a16="http://schemas.microsoft.com/office/drawing/2014/main" id="{A7357504-99BA-49B6-BD8C-EBF92ACF3DE1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0167D248-8BA1-44D3-884A-CDD43A698E09}"/>
              </a:ext>
            </a:extLst>
          </p:cNvPr>
          <p:cNvSpPr txBox="1"/>
          <p:nvPr/>
        </p:nvSpPr>
        <p:spPr>
          <a:xfrm>
            <a:off x="4321315" y="2320982"/>
            <a:ext cx="35493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Дұрыс жауапқа сыйлық!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940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112D6D85-5B89-472C-8A2C-D10F69F1B90A}"/>
              </a:ext>
            </a:extLst>
          </p:cNvPr>
          <p:cNvCxnSpPr>
            <a:cxnSpLocks/>
          </p:cNvCxnSpPr>
          <p:nvPr/>
        </p:nvCxnSpPr>
        <p:spPr>
          <a:xfrm>
            <a:off x="1863605" y="5613861"/>
            <a:ext cx="846479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rId2" action="ppaction://hlinksldjump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0800000">
            <a:off x="5776590" y="6423659"/>
            <a:ext cx="678916" cy="25996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0C1755-E8BC-4C94-AB32-C1B75E12C47A}"/>
              </a:ext>
            </a:extLst>
          </p:cNvPr>
          <p:cNvCxnSpPr>
            <a:cxnSpLocks/>
          </p:cNvCxnSpPr>
          <p:nvPr/>
        </p:nvCxnSpPr>
        <p:spPr>
          <a:xfrm flipV="1">
            <a:off x="-23620" y="5811749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69F6E3C-1A4F-4AF8-AE79-B563B5FE66E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8846B3E-972A-4FE9-B61A-5458E866F346}"/>
              </a:ext>
            </a:extLst>
          </p:cNvPr>
          <p:cNvSpPr/>
          <p:nvPr/>
        </p:nvSpPr>
        <p:spPr>
          <a:xfrm>
            <a:off x="1863605" y="1046251"/>
            <a:ext cx="8488410" cy="4765498"/>
          </a:xfrm>
          <a:prstGeom prst="rect">
            <a:avLst/>
          </a:prstGeom>
          <a:noFill/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C34D03F-372C-4727-B4A5-FF68B3BE13BF}"/>
              </a:ext>
            </a:extLst>
          </p:cNvPr>
          <p:cNvCxnSpPr>
            <a:cxnSpLocks/>
          </p:cNvCxnSpPr>
          <p:nvPr/>
        </p:nvCxnSpPr>
        <p:spPr>
          <a:xfrm flipV="1">
            <a:off x="10352015" y="0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DABBFF-4FF6-4B20-81F4-3570D1284D44}"/>
              </a:ext>
            </a:extLst>
          </p:cNvPr>
          <p:cNvCxnSpPr>
            <a:cxnSpLocks/>
          </p:cNvCxnSpPr>
          <p:nvPr/>
        </p:nvCxnSpPr>
        <p:spPr>
          <a:xfrm>
            <a:off x="10352015" y="5811749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DEBF6FA0-D30A-4C82-9AF8-7C57FF8A3059}"/>
              </a:ext>
            </a:extLst>
          </p:cNvPr>
          <p:cNvCxnSpPr>
            <a:cxnSpLocks/>
          </p:cNvCxnSpPr>
          <p:nvPr/>
        </p:nvCxnSpPr>
        <p:spPr>
          <a:xfrm flipV="1">
            <a:off x="8429378" y="4842740"/>
            <a:ext cx="0" cy="1337795"/>
          </a:xfrm>
          <a:prstGeom prst="line">
            <a:avLst/>
          </a:prstGeom>
          <a:ln w="2063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8946D20-EBEF-41B5-9A7A-3E73DF522D2D}"/>
              </a:ext>
            </a:extLst>
          </p:cNvPr>
          <p:cNvCxnSpPr>
            <a:cxnSpLocks/>
          </p:cNvCxnSpPr>
          <p:nvPr/>
        </p:nvCxnSpPr>
        <p:spPr>
          <a:xfrm flipV="1">
            <a:off x="8429161" y="4925827"/>
            <a:ext cx="0" cy="1249233"/>
          </a:xfrm>
          <a:prstGeom prst="line">
            <a:avLst/>
          </a:prstGeom>
          <a:ln w="1206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D633C5BB-1A20-4486-B3D3-F15BF397F42A}"/>
              </a:ext>
            </a:extLst>
          </p:cNvPr>
          <p:cNvCxnSpPr>
            <a:cxnSpLocks/>
          </p:cNvCxnSpPr>
          <p:nvPr/>
        </p:nvCxnSpPr>
        <p:spPr>
          <a:xfrm flipV="1">
            <a:off x="3835476" y="4842740"/>
            <a:ext cx="0" cy="1337795"/>
          </a:xfrm>
          <a:prstGeom prst="line">
            <a:avLst/>
          </a:prstGeom>
          <a:ln w="2063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3732812B-CA14-4A6E-A0B9-C7B2ECDCAAAE}"/>
              </a:ext>
            </a:extLst>
          </p:cNvPr>
          <p:cNvCxnSpPr>
            <a:cxnSpLocks/>
          </p:cNvCxnSpPr>
          <p:nvPr/>
        </p:nvCxnSpPr>
        <p:spPr>
          <a:xfrm flipV="1">
            <a:off x="3838668" y="4925827"/>
            <a:ext cx="0" cy="1249233"/>
          </a:xfrm>
          <a:prstGeom prst="line">
            <a:avLst/>
          </a:prstGeom>
          <a:ln w="1206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C538F7B-6FB5-4E55-A94C-9B59909F5B5A}"/>
              </a:ext>
            </a:extLst>
          </p:cNvPr>
          <p:cNvSpPr/>
          <p:nvPr/>
        </p:nvSpPr>
        <p:spPr>
          <a:xfrm>
            <a:off x="3211937" y="4991449"/>
            <a:ext cx="5808152" cy="156641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ADF212F-E0F9-4BF7-966F-D7F795A597F8}"/>
              </a:ext>
            </a:extLst>
          </p:cNvPr>
          <p:cNvSpPr/>
          <p:nvPr/>
        </p:nvSpPr>
        <p:spPr>
          <a:xfrm>
            <a:off x="3211971" y="4487594"/>
            <a:ext cx="5808151" cy="50385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55547">
                <a:moveTo>
                  <a:pt x="1792573" y="28134"/>
                </a:moveTo>
                <a:lnTo>
                  <a:pt x="6787813" y="0"/>
                </a:lnTo>
                <a:lnTo>
                  <a:pt x="8488410" y="855547"/>
                </a:lnTo>
                <a:lnTo>
                  <a:pt x="0" y="855547"/>
                </a:lnTo>
                <a:lnTo>
                  <a:pt x="1792573" y="28134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C934A764-D082-42C3-80C5-DECF38FD0BF4}"/>
              </a:ext>
            </a:extLst>
          </p:cNvPr>
          <p:cNvCxnSpPr>
            <a:cxnSpLocks/>
          </p:cNvCxnSpPr>
          <p:nvPr/>
        </p:nvCxnSpPr>
        <p:spPr>
          <a:xfrm>
            <a:off x="10352015" y="5613861"/>
            <a:ext cx="1839985" cy="73706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E2A561B1-9928-4711-98E8-069727CBC0FF}"/>
              </a:ext>
            </a:extLst>
          </p:cNvPr>
          <p:cNvCxnSpPr>
            <a:cxnSpLocks/>
          </p:cNvCxnSpPr>
          <p:nvPr/>
        </p:nvCxnSpPr>
        <p:spPr>
          <a:xfrm flipH="1">
            <a:off x="0" y="5613861"/>
            <a:ext cx="1863390" cy="80979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33">
            <a:extLst>
              <a:ext uri="{FF2B5EF4-FFF2-40B4-BE49-F238E27FC236}">
                <a16:creationId xmlns:a16="http://schemas.microsoft.com/office/drawing/2014/main" id="{28BB02C3-7DBA-4F7F-91AA-A864F8FD672F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1116839C-52DB-46F1-8FF4-5784D3C48E9B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D709009B-4953-4F3F-AFCE-6E08ACB41E9E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C2647BC5-7C0A-4662-BBD3-EEE4CFAE6ACF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333603"/>
      </p:ext>
    </p:extLst>
  </p:cSld>
  <p:clrMapOvr>
    <a:masterClrMapping/>
  </p:clrMapOvr>
  <p:transition spd="slow">
    <p:wipe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E9885133-88ED-40BE-AE5C-CD515C9F72A9}"/>
              </a:ext>
            </a:extLst>
          </p:cNvPr>
          <p:cNvCxnSpPr>
            <a:cxnSpLocks/>
          </p:cNvCxnSpPr>
          <p:nvPr/>
        </p:nvCxnSpPr>
        <p:spPr>
          <a:xfrm>
            <a:off x="1863605" y="5613861"/>
            <a:ext cx="8464790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88846B3E-972A-4FE9-B61A-5458E866F346}"/>
              </a:ext>
            </a:extLst>
          </p:cNvPr>
          <p:cNvSpPr/>
          <p:nvPr/>
        </p:nvSpPr>
        <p:spPr>
          <a:xfrm>
            <a:off x="1863605" y="1046251"/>
            <a:ext cx="8488410" cy="4765498"/>
          </a:xfrm>
          <a:prstGeom prst="rect">
            <a:avLst/>
          </a:prstGeom>
          <a:noFill/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A28AF841-F668-4697-8844-BFF6E95C7F3B}"/>
              </a:ext>
            </a:extLst>
          </p:cNvPr>
          <p:cNvCxnSpPr>
            <a:cxnSpLocks/>
          </p:cNvCxnSpPr>
          <p:nvPr/>
        </p:nvCxnSpPr>
        <p:spPr>
          <a:xfrm flipV="1">
            <a:off x="8429378" y="4842740"/>
            <a:ext cx="0" cy="1337795"/>
          </a:xfrm>
          <a:prstGeom prst="line">
            <a:avLst/>
          </a:prstGeom>
          <a:ln w="2063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D75724A2-9BEB-4C15-996E-5A85DBCC711F}"/>
              </a:ext>
            </a:extLst>
          </p:cNvPr>
          <p:cNvCxnSpPr>
            <a:cxnSpLocks/>
          </p:cNvCxnSpPr>
          <p:nvPr/>
        </p:nvCxnSpPr>
        <p:spPr>
          <a:xfrm flipV="1">
            <a:off x="8429161" y="4925827"/>
            <a:ext cx="0" cy="1249233"/>
          </a:xfrm>
          <a:prstGeom prst="line">
            <a:avLst/>
          </a:prstGeom>
          <a:ln w="1206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0B904B94-4DA8-495E-B30E-38D9F35680AF}"/>
              </a:ext>
            </a:extLst>
          </p:cNvPr>
          <p:cNvCxnSpPr>
            <a:cxnSpLocks/>
          </p:cNvCxnSpPr>
          <p:nvPr/>
        </p:nvCxnSpPr>
        <p:spPr>
          <a:xfrm flipV="1">
            <a:off x="3835476" y="4842740"/>
            <a:ext cx="0" cy="1337795"/>
          </a:xfrm>
          <a:prstGeom prst="line">
            <a:avLst/>
          </a:prstGeom>
          <a:ln w="206375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0B4CD6B4-FFF1-46B4-B453-2D351D45AED6}"/>
              </a:ext>
            </a:extLst>
          </p:cNvPr>
          <p:cNvCxnSpPr>
            <a:cxnSpLocks/>
          </p:cNvCxnSpPr>
          <p:nvPr/>
        </p:nvCxnSpPr>
        <p:spPr>
          <a:xfrm flipV="1">
            <a:off x="3838668" y="4925827"/>
            <a:ext cx="0" cy="1249233"/>
          </a:xfrm>
          <a:prstGeom prst="line">
            <a:avLst/>
          </a:prstGeom>
          <a:ln w="1206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14">
            <a:extLst>
              <a:ext uri="{FF2B5EF4-FFF2-40B4-BE49-F238E27FC236}">
                <a16:creationId xmlns:a16="http://schemas.microsoft.com/office/drawing/2014/main" id="{306DCF9B-6DA5-4141-A88D-13CC3CF35BDD}"/>
              </a:ext>
            </a:extLst>
          </p:cNvPr>
          <p:cNvSpPr/>
          <p:nvPr/>
        </p:nvSpPr>
        <p:spPr>
          <a:xfrm>
            <a:off x="3211937" y="4991449"/>
            <a:ext cx="5808152" cy="156641"/>
          </a:xfrm>
          <a:prstGeom prst="rect">
            <a:avLst/>
          </a:pr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Triángulo isósceles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0800000">
            <a:off x="5776590" y="6423659"/>
            <a:ext cx="678916" cy="25996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AB0C1755-E8BC-4C94-AB32-C1B75E12C47A}"/>
              </a:ext>
            </a:extLst>
          </p:cNvPr>
          <p:cNvCxnSpPr>
            <a:cxnSpLocks/>
          </p:cNvCxnSpPr>
          <p:nvPr/>
        </p:nvCxnSpPr>
        <p:spPr>
          <a:xfrm flipV="1">
            <a:off x="-23620" y="5811749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169F6E3C-1A4F-4AF8-AE79-B563B5FE66EF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ángulo 33">
            <a:extLst>
              <a:ext uri="{FF2B5EF4-FFF2-40B4-BE49-F238E27FC236}">
                <a16:creationId xmlns:a16="http://schemas.microsoft.com/office/drawing/2014/main" id="{BADF212F-E0F9-4BF7-966F-D7F795A597F8}"/>
              </a:ext>
            </a:extLst>
          </p:cNvPr>
          <p:cNvSpPr/>
          <p:nvPr/>
        </p:nvSpPr>
        <p:spPr>
          <a:xfrm>
            <a:off x="3211971" y="4487594"/>
            <a:ext cx="5808151" cy="50385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55547">
                <a:moveTo>
                  <a:pt x="1792573" y="28134"/>
                </a:moveTo>
                <a:lnTo>
                  <a:pt x="6787813" y="0"/>
                </a:lnTo>
                <a:lnTo>
                  <a:pt x="8488410" y="855547"/>
                </a:lnTo>
                <a:lnTo>
                  <a:pt x="0" y="855547"/>
                </a:lnTo>
                <a:lnTo>
                  <a:pt x="1792573" y="28134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7C34D03F-372C-4727-B4A5-FF68B3BE13BF}"/>
              </a:ext>
            </a:extLst>
          </p:cNvPr>
          <p:cNvCxnSpPr>
            <a:cxnSpLocks/>
          </p:cNvCxnSpPr>
          <p:nvPr/>
        </p:nvCxnSpPr>
        <p:spPr>
          <a:xfrm flipV="1">
            <a:off x="10352015" y="0"/>
            <a:ext cx="1866456" cy="10481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21DABBFF-4FF6-4B20-81F4-3570D1284D44}"/>
              </a:ext>
            </a:extLst>
          </p:cNvPr>
          <p:cNvCxnSpPr>
            <a:cxnSpLocks/>
          </p:cNvCxnSpPr>
          <p:nvPr/>
        </p:nvCxnSpPr>
        <p:spPr>
          <a:xfrm>
            <a:off x="10352015" y="5811749"/>
            <a:ext cx="1839985" cy="103499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C80FA009-0991-42F8-8B77-514447FB29BF}"/>
              </a:ext>
            </a:extLst>
          </p:cNvPr>
          <p:cNvCxnSpPr>
            <a:cxnSpLocks/>
          </p:cNvCxnSpPr>
          <p:nvPr/>
        </p:nvCxnSpPr>
        <p:spPr>
          <a:xfrm>
            <a:off x="10352015" y="5613861"/>
            <a:ext cx="1839985" cy="73706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A5FC581D-150C-4052-AA3E-402DDA1CA908}"/>
              </a:ext>
            </a:extLst>
          </p:cNvPr>
          <p:cNvCxnSpPr>
            <a:cxnSpLocks/>
          </p:cNvCxnSpPr>
          <p:nvPr/>
        </p:nvCxnSpPr>
        <p:spPr>
          <a:xfrm flipH="1">
            <a:off x="0" y="5613861"/>
            <a:ext cx="1863390" cy="80979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ángulo 33">
            <a:extLst>
              <a:ext uri="{FF2B5EF4-FFF2-40B4-BE49-F238E27FC236}">
                <a16:creationId xmlns:a16="http://schemas.microsoft.com/office/drawing/2014/main" id="{E7EC78FB-56B4-41F6-8D5A-B3B6C2765D6F}"/>
              </a:ext>
            </a:extLst>
          </p:cNvPr>
          <p:cNvSpPr/>
          <p:nvPr/>
        </p:nvSpPr>
        <p:spPr>
          <a:xfrm flipV="1">
            <a:off x="3879510" y="341032"/>
            <a:ext cx="4497885" cy="280475"/>
          </a:xfrm>
          <a:custGeom>
            <a:avLst/>
            <a:gdLst>
              <a:gd name="connsiteX0" fmla="*/ 0 w 8488410"/>
              <a:gd name="connsiteY0" fmla="*/ 0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0 w 8488410"/>
              <a:gd name="connsiteY4" fmla="*/ 0 h 855548"/>
              <a:gd name="connsiteX0" fmla="*/ 2286000 w 8488410"/>
              <a:gd name="connsiteY0" fmla="*/ 7034 h 855548"/>
              <a:gd name="connsiteX1" fmla="*/ 8488410 w 8488410"/>
              <a:gd name="connsiteY1" fmla="*/ 0 h 855548"/>
              <a:gd name="connsiteX2" fmla="*/ 8488410 w 8488410"/>
              <a:gd name="connsiteY2" fmla="*/ 855548 h 855548"/>
              <a:gd name="connsiteX3" fmla="*/ 0 w 8488410"/>
              <a:gd name="connsiteY3" fmla="*/ 855548 h 855548"/>
              <a:gd name="connsiteX4" fmla="*/ 2286000 w 8488410"/>
              <a:gd name="connsiteY4" fmla="*/ 7034 h 855548"/>
              <a:gd name="connsiteX0" fmla="*/ 2286000 w 8488410"/>
              <a:gd name="connsiteY0" fmla="*/ 0 h 848514"/>
              <a:gd name="connsiteX1" fmla="*/ 6174275 w 8488410"/>
              <a:gd name="connsiteY1" fmla="*/ 14068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2286000 w 8488410"/>
              <a:gd name="connsiteY0" fmla="*/ 0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2286000 w 8488410"/>
              <a:gd name="connsiteY4" fmla="*/ 0 h 848514"/>
              <a:gd name="connsiteX0" fmla="*/ 1792573 w 8488410"/>
              <a:gd name="connsiteY0" fmla="*/ 21101 h 848514"/>
              <a:gd name="connsiteX1" fmla="*/ 6181309 w 8488410"/>
              <a:gd name="connsiteY1" fmla="*/ 0 h 848514"/>
              <a:gd name="connsiteX2" fmla="*/ 8488410 w 8488410"/>
              <a:gd name="connsiteY2" fmla="*/ 848514 h 848514"/>
              <a:gd name="connsiteX3" fmla="*/ 0 w 8488410"/>
              <a:gd name="connsiteY3" fmla="*/ 848514 h 848514"/>
              <a:gd name="connsiteX4" fmla="*/ 1792573 w 8488410"/>
              <a:gd name="connsiteY4" fmla="*/ 21101 h 848514"/>
              <a:gd name="connsiteX0" fmla="*/ 1792573 w 8488410"/>
              <a:gd name="connsiteY0" fmla="*/ 28134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792573 w 8488410"/>
              <a:gd name="connsiteY4" fmla="*/ 28134 h 855547"/>
              <a:gd name="connsiteX0" fmla="*/ 1135179 w 8488410"/>
              <a:gd name="connsiteY0" fmla="*/ 28135 h 855547"/>
              <a:gd name="connsiteX1" fmla="*/ 6787813 w 8488410"/>
              <a:gd name="connsiteY1" fmla="*/ 0 h 855547"/>
              <a:gd name="connsiteX2" fmla="*/ 8488410 w 8488410"/>
              <a:gd name="connsiteY2" fmla="*/ 855547 h 855547"/>
              <a:gd name="connsiteX3" fmla="*/ 0 w 8488410"/>
              <a:gd name="connsiteY3" fmla="*/ 855547 h 855547"/>
              <a:gd name="connsiteX4" fmla="*/ 1135179 w 8488410"/>
              <a:gd name="connsiteY4" fmla="*/ 28135 h 855547"/>
              <a:gd name="connsiteX0" fmla="*/ 1135179 w 8488410"/>
              <a:gd name="connsiteY0" fmla="*/ 0 h 827412"/>
              <a:gd name="connsiteX1" fmla="*/ 7327816 w 8488410"/>
              <a:gd name="connsiteY1" fmla="*/ 8566 h 827412"/>
              <a:gd name="connsiteX2" fmla="*/ 8488410 w 8488410"/>
              <a:gd name="connsiteY2" fmla="*/ 827412 h 827412"/>
              <a:gd name="connsiteX3" fmla="*/ 0 w 8488410"/>
              <a:gd name="connsiteY3" fmla="*/ 827412 h 827412"/>
              <a:gd name="connsiteX4" fmla="*/ 1135179 w 8488410"/>
              <a:gd name="connsiteY4" fmla="*/ 0 h 82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488410" h="827412">
                <a:moveTo>
                  <a:pt x="1135179" y="0"/>
                </a:moveTo>
                <a:lnTo>
                  <a:pt x="7327816" y="8566"/>
                </a:lnTo>
                <a:lnTo>
                  <a:pt x="8488410" y="827412"/>
                </a:lnTo>
                <a:lnTo>
                  <a:pt x="0" y="827412"/>
                </a:lnTo>
                <a:lnTo>
                  <a:pt x="1135179" y="0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rgbClr val="4472C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7A58FA9-F53D-45B6-B1CE-BB05398A440E}"/>
              </a:ext>
            </a:extLst>
          </p:cNvPr>
          <p:cNvSpPr/>
          <p:nvPr/>
        </p:nvSpPr>
        <p:spPr>
          <a:xfrm>
            <a:off x="3879510" y="148561"/>
            <a:ext cx="4497885" cy="193040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C94F6458-5167-4126-87FB-B01E770C36B9}"/>
              </a:ext>
            </a:extLst>
          </p:cNvPr>
          <p:cNvCxnSpPr>
            <a:cxnSpLocks/>
          </p:cNvCxnSpPr>
          <p:nvPr/>
        </p:nvCxnSpPr>
        <p:spPr>
          <a:xfrm>
            <a:off x="4875543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1856C59A-1C53-45DF-863C-86FFC2768686}"/>
              </a:ext>
            </a:extLst>
          </p:cNvPr>
          <p:cNvCxnSpPr>
            <a:cxnSpLocks/>
          </p:cNvCxnSpPr>
          <p:nvPr/>
        </p:nvCxnSpPr>
        <p:spPr>
          <a:xfrm>
            <a:off x="7543539" y="0"/>
            <a:ext cx="0" cy="1485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081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655EBD2B-A4F2-4B29-BF51-16C98927BD4C}"/>
              </a:ext>
            </a:extLst>
          </p:cNvPr>
          <p:cNvCxnSpPr>
            <a:cxnSpLocks/>
          </p:cNvCxnSpPr>
          <p:nvPr/>
        </p:nvCxnSpPr>
        <p:spPr>
          <a:xfrm flipH="1" flipV="1">
            <a:off x="5746769" y="5120638"/>
            <a:ext cx="3832638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D93609A8-C5DE-4BEB-A1F5-726C7017F933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9C133BFB-723F-423C-B179-1B270E49BD15}"/>
              </a:ext>
            </a:extLst>
          </p:cNvPr>
          <p:cNvCxnSpPr>
            <a:cxnSpLocks/>
          </p:cNvCxnSpPr>
          <p:nvPr/>
        </p:nvCxnSpPr>
        <p:spPr>
          <a:xfrm flipH="1">
            <a:off x="0" y="1420835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469FF69F-A7CA-411D-BDEB-8B564DADF423}"/>
              </a:ext>
            </a:extLst>
          </p:cNvPr>
          <p:cNvCxnSpPr>
            <a:cxnSpLocks/>
          </p:cNvCxnSpPr>
          <p:nvPr/>
        </p:nvCxnSpPr>
        <p:spPr>
          <a:xfrm flipH="1">
            <a:off x="7061980" y="0"/>
            <a:ext cx="5130022" cy="142083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54C770-A978-41AA-830B-0357DA722346}"/>
              </a:ext>
            </a:extLst>
          </p:cNvPr>
          <p:cNvCxnSpPr>
            <a:cxnSpLocks/>
          </p:cNvCxnSpPr>
          <p:nvPr/>
        </p:nvCxnSpPr>
        <p:spPr>
          <a:xfrm flipV="1">
            <a:off x="7061980" y="1420835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B8FA63C-BCF6-4CB9-9A13-258DC9200841}"/>
              </a:ext>
            </a:extLst>
          </p:cNvPr>
          <p:cNvCxnSpPr>
            <a:cxnSpLocks/>
          </p:cNvCxnSpPr>
          <p:nvPr/>
        </p:nvCxnSpPr>
        <p:spPr>
          <a:xfrm flipH="1" flipV="1">
            <a:off x="7061980" y="5120638"/>
            <a:ext cx="5130022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7D8EB22F-79FF-4736-B383-ACB179A2192D}"/>
              </a:ext>
            </a:extLst>
          </p:cNvPr>
          <p:cNvCxnSpPr>
            <a:cxnSpLocks/>
          </p:cNvCxnSpPr>
          <p:nvPr/>
        </p:nvCxnSpPr>
        <p:spPr>
          <a:xfrm flipH="1">
            <a:off x="0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riángulo isósceles 19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721B93C-A072-491D-8BE0-03681812ECDB}"/>
              </a:ext>
            </a:extLst>
          </p:cNvPr>
          <p:cNvSpPr/>
          <p:nvPr/>
        </p:nvSpPr>
        <p:spPr>
          <a:xfrm rot="16200000">
            <a:off x="350596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CF841FD-4C77-42CC-991C-0EAFE3B9A144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Elipse 13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16464E4-BDA9-4355-AEB3-5196640D7C45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id="{0791FFB3-C04F-405E-9108-514F9A9913C8}"/>
              </a:ext>
            </a:extLst>
          </p:cNvPr>
          <p:cNvCxnSpPr>
            <a:cxnSpLocks/>
          </p:cNvCxnSpPr>
          <p:nvPr/>
        </p:nvCxnSpPr>
        <p:spPr>
          <a:xfrm>
            <a:off x="7061980" y="4904508"/>
            <a:ext cx="5130020" cy="136328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3">
            <a:extLst>
              <a:ext uri="{FF2B5EF4-FFF2-40B4-BE49-F238E27FC236}">
                <a16:creationId xmlns:a16="http://schemas.microsoft.com/office/drawing/2014/main" id="{60BF04CB-151B-4266-834D-C0927AA2E2D2}"/>
              </a:ext>
            </a:extLst>
          </p:cNvPr>
          <p:cNvSpPr/>
          <p:nvPr/>
        </p:nvSpPr>
        <p:spPr>
          <a:xfrm flipH="1">
            <a:off x="-66419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A3034C5-B820-444D-B86B-99FD8D6850C0}"/>
              </a:ext>
            </a:extLst>
          </p:cNvPr>
          <p:cNvSpPr/>
          <p:nvPr/>
        </p:nvSpPr>
        <p:spPr>
          <a:xfrm flipH="1">
            <a:off x="-66420" y="215348"/>
            <a:ext cx="1925782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E7417EBE-FD9C-43ED-B930-C7A0743C1E9A}"/>
              </a:ext>
            </a:extLst>
          </p:cNvPr>
          <p:cNvCxnSpPr>
            <a:cxnSpLocks/>
          </p:cNvCxnSpPr>
          <p:nvPr/>
        </p:nvCxnSpPr>
        <p:spPr>
          <a:xfrm flipV="1">
            <a:off x="8844666" y="1508289"/>
            <a:ext cx="1412066" cy="30464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DA03DF69-6A5C-4D06-B8CB-4544426E5755}"/>
              </a:ext>
            </a:extLst>
          </p:cNvPr>
          <p:cNvCxnSpPr>
            <a:cxnSpLocks/>
          </p:cNvCxnSpPr>
          <p:nvPr/>
        </p:nvCxnSpPr>
        <p:spPr>
          <a:xfrm>
            <a:off x="8844664" y="3989850"/>
            <a:ext cx="1412068" cy="215304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0B5A3013-EA00-43AE-89BB-90DE77B15EA2}"/>
              </a:ext>
            </a:extLst>
          </p:cNvPr>
          <p:cNvCxnSpPr>
            <a:cxnSpLocks/>
          </p:cNvCxnSpPr>
          <p:nvPr/>
        </p:nvCxnSpPr>
        <p:spPr>
          <a:xfrm flipV="1">
            <a:off x="8844664" y="1812931"/>
            <a:ext cx="0" cy="2176919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82985D61-51C5-4B58-9BAD-E00435AF4E6E}"/>
              </a:ext>
            </a:extLst>
          </p:cNvPr>
          <p:cNvCxnSpPr>
            <a:cxnSpLocks/>
          </p:cNvCxnSpPr>
          <p:nvPr/>
        </p:nvCxnSpPr>
        <p:spPr>
          <a:xfrm flipV="1">
            <a:off x="10256734" y="1508289"/>
            <a:ext cx="0" cy="2696865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24">
            <a:extLst>
              <a:ext uri="{FF2B5EF4-FFF2-40B4-BE49-F238E27FC236}">
                <a16:creationId xmlns:a16="http://schemas.microsoft.com/office/drawing/2014/main" id="{F7FDD556-2AEC-4C71-966F-3772723BDF02}"/>
              </a:ext>
            </a:extLst>
          </p:cNvPr>
          <p:cNvCxnSpPr>
            <a:cxnSpLocks/>
          </p:cNvCxnSpPr>
          <p:nvPr/>
        </p:nvCxnSpPr>
        <p:spPr>
          <a:xfrm flipH="1" flipV="1">
            <a:off x="1597194" y="5120640"/>
            <a:ext cx="447328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25">
            <a:extLst>
              <a:ext uri="{FF2B5EF4-FFF2-40B4-BE49-F238E27FC236}">
                <a16:creationId xmlns:a16="http://schemas.microsoft.com/office/drawing/2014/main" id="{A58E7D62-CC29-45CC-88F7-D3ACF113AC83}"/>
              </a:ext>
            </a:extLst>
          </p:cNvPr>
          <p:cNvCxnSpPr>
            <a:cxnSpLocks/>
          </p:cNvCxnSpPr>
          <p:nvPr/>
        </p:nvCxnSpPr>
        <p:spPr>
          <a:xfrm flipH="1" flipV="1">
            <a:off x="3617962" y="5120638"/>
            <a:ext cx="1437626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27">
            <a:extLst>
              <a:ext uri="{FF2B5EF4-FFF2-40B4-BE49-F238E27FC236}">
                <a16:creationId xmlns:a16="http://schemas.microsoft.com/office/drawing/2014/main" id="{E1725E00-39F1-4237-882A-B4DAD2CE304C}"/>
              </a:ext>
            </a:extLst>
          </p:cNvPr>
          <p:cNvCxnSpPr>
            <a:cxnSpLocks/>
          </p:cNvCxnSpPr>
          <p:nvPr/>
        </p:nvCxnSpPr>
        <p:spPr>
          <a:xfrm flipH="1" flipV="1">
            <a:off x="4641475" y="5120638"/>
            <a:ext cx="2447107" cy="1737362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D889A82B-14C4-4668-A268-F5335A243433}"/>
              </a:ext>
            </a:extLst>
          </p:cNvPr>
          <p:cNvCxnSpPr>
            <a:cxnSpLocks/>
          </p:cNvCxnSpPr>
          <p:nvPr/>
        </p:nvCxnSpPr>
        <p:spPr>
          <a:xfrm flipH="1" flipV="1">
            <a:off x="2676917" y="5120640"/>
            <a:ext cx="768517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B64EC264-081F-4EA8-9A3F-C072DE32A1FF}"/>
              </a:ext>
            </a:extLst>
          </p:cNvPr>
          <p:cNvCxnSpPr>
            <a:cxnSpLocks/>
          </p:cNvCxnSpPr>
          <p:nvPr/>
        </p:nvCxnSpPr>
        <p:spPr>
          <a:xfrm flipH="1" flipV="1">
            <a:off x="626160" y="5120640"/>
            <a:ext cx="18326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Gráfico 32">
            <a:extLst>
              <a:ext uri="{FF2B5EF4-FFF2-40B4-BE49-F238E27FC236}">
                <a16:creationId xmlns:a16="http://schemas.microsoft.com/office/drawing/2014/main" id="{5129C43A-0C61-4246-AD95-0F4ACB91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99" y="2309914"/>
            <a:ext cx="1218379" cy="1182952"/>
          </a:xfrm>
          <a:prstGeom prst="rect">
            <a:avLst/>
          </a:prstGeom>
        </p:spPr>
      </p:pic>
      <p:cxnSp>
        <p:nvCxnSpPr>
          <p:cNvPr id="34" name="Conector recto 33">
            <a:extLst>
              <a:ext uri="{FF2B5EF4-FFF2-40B4-BE49-F238E27FC236}">
                <a16:creationId xmlns:a16="http://schemas.microsoft.com/office/drawing/2014/main" id="{90261FF4-D5F2-4713-AE18-D5AB4C4C80CF}"/>
              </a:ext>
            </a:extLst>
          </p:cNvPr>
          <p:cNvCxnSpPr>
            <a:cxnSpLocks/>
          </p:cNvCxnSpPr>
          <p:nvPr/>
        </p:nvCxnSpPr>
        <p:spPr>
          <a:xfrm>
            <a:off x="1304470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638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0A81C941-6D74-40AE-B065-75C472FC477A}"/>
              </a:ext>
            </a:extLst>
          </p:cNvPr>
          <p:cNvCxnSpPr>
            <a:cxnSpLocks/>
          </p:cNvCxnSpPr>
          <p:nvPr/>
        </p:nvCxnSpPr>
        <p:spPr>
          <a:xfrm flipV="1">
            <a:off x="3466923" y="5120640"/>
            <a:ext cx="2679299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5E4661AD-F24D-46B4-9AF0-E81A03A9F72E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4904508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42">
            <a:extLst>
              <a:ext uri="{FF2B5EF4-FFF2-40B4-BE49-F238E27FC236}">
                <a16:creationId xmlns:a16="http://schemas.microsoft.com/office/drawing/2014/main" id="{F4E91251-9C8E-4C40-8452-434D2624CF57}"/>
              </a:ext>
            </a:extLst>
          </p:cNvPr>
          <p:cNvCxnSpPr/>
          <p:nvPr/>
        </p:nvCxnSpPr>
        <p:spPr>
          <a:xfrm rot="10800000" flipH="1">
            <a:off x="0" y="5120639"/>
            <a:ext cx="5130018" cy="1737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43">
            <a:extLst>
              <a:ext uri="{FF2B5EF4-FFF2-40B4-BE49-F238E27FC236}">
                <a16:creationId xmlns:a16="http://schemas.microsoft.com/office/drawing/2014/main" id="{9E2636E4-0D99-49D2-8EDA-2A6298392277}"/>
              </a:ext>
            </a:extLst>
          </p:cNvPr>
          <p:cNvCxnSpPr/>
          <p:nvPr/>
        </p:nvCxnSpPr>
        <p:spPr>
          <a:xfrm rot="10800000">
            <a:off x="5130018" y="1420836"/>
            <a:ext cx="0" cy="3699803"/>
          </a:xfrm>
          <a:prstGeom prst="line">
            <a:avLst/>
          </a:prstGeom>
          <a:ln>
            <a:solidFill>
              <a:srgbClr val="4472C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44">
            <a:extLst>
              <a:ext uri="{FF2B5EF4-FFF2-40B4-BE49-F238E27FC236}">
                <a16:creationId xmlns:a16="http://schemas.microsoft.com/office/drawing/2014/main" id="{A1C978BE-922F-4FA3-A6E4-7D549D2E3369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5120639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>
            <a:extLst>
              <a:ext uri="{FF2B5EF4-FFF2-40B4-BE49-F238E27FC236}">
                <a16:creationId xmlns:a16="http://schemas.microsoft.com/office/drawing/2014/main" id="{21328490-4EDB-4624-AD42-0A928BBBD331}"/>
              </a:ext>
            </a:extLst>
          </p:cNvPr>
          <p:cNvCxnSpPr>
            <a:cxnSpLocks/>
          </p:cNvCxnSpPr>
          <p:nvPr/>
        </p:nvCxnSpPr>
        <p:spPr>
          <a:xfrm rot="10800000" flipH="1">
            <a:off x="0" y="5120639"/>
            <a:ext cx="5130017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cto 46">
            <a:extLst>
              <a:ext uri="{FF2B5EF4-FFF2-40B4-BE49-F238E27FC236}">
                <a16:creationId xmlns:a16="http://schemas.microsoft.com/office/drawing/2014/main" id="{25F3C8AA-88E0-44C4-BB1D-883C2A044B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5130018" y="1420836"/>
            <a:ext cx="2" cy="3699803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ector recto 47">
            <a:extLst>
              <a:ext uri="{FF2B5EF4-FFF2-40B4-BE49-F238E27FC236}">
                <a16:creationId xmlns:a16="http://schemas.microsoft.com/office/drawing/2014/main" id="{FD20EF15-7514-422F-AF1A-978BEB151D71}"/>
              </a:ext>
            </a:extLst>
          </p:cNvPr>
          <p:cNvCxnSpPr>
            <a:cxnSpLocks/>
          </p:cNvCxnSpPr>
          <p:nvPr/>
        </p:nvCxnSpPr>
        <p:spPr>
          <a:xfrm rot="10800000" flipH="1" flipV="1">
            <a:off x="0" y="0"/>
            <a:ext cx="5130021" cy="142083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48">
            <a:extLst>
              <a:ext uri="{FF2B5EF4-FFF2-40B4-BE49-F238E27FC236}">
                <a16:creationId xmlns:a16="http://schemas.microsoft.com/office/drawing/2014/main" id="{8E83890D-6AC6-4BD7-8420-F3D7D4DCE587}"/>
              </a:ext>
            </a:extLst>
          </p:cNvPr>
          <p:cNvCxnSpPr>
            <a:cxnSpLocks/>
          </p:cNvCxnSpPr>
          <p:nvPr/>
        </p:nvCxnSpPr>
        <p:spPr>
          <a:xfrm rot="10800000" flipH="1">
            <a:off x="5130018" y="1420836"/>
            <a:ext cx="7061982" cy="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riángulo isósceles 50">
            <a:hlinkClick r:id="rId2" action="ppaction://hlinksldjump"/>
            <a:extLst>
              <a:ext uri="{FF2B5EF4-FFF2-40B4-BE49-F238E27FC236}">
                <a16:creationId xmlns:a16="http://schemas.microsoft.com/office/drawing/2014/main" id="{C862ADB1-6BF9-499E-B0AB-C528D99E575F}"/>
              </a:ext>
            </a:extLst>
          </p:cNvPr>
          <p:cNvSpPr/>
          <p:nvPr/>
        </p:nvSpPr>
        <p:spPr>
          <a:xfrm rot="5400000">
            <a:off x="11474470" y="3194711"/>
            <a:ext cx="295226" cy="468578"/>
          </a:xfrm>
          <a:prstGeom prst="triangle">
            <a:avLst/>
          </a:prstGeom>
          <a:solidFill>
            <a:schemeClr val="accent6">
              <a:lumMod val="20000"/>
              <a:lumOff val="80000"/>
            </a:schemeClr>
          </a:solidFill>
          <a:ln w="28575" cap="rnd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2" name="Rectángulo 5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46E91C1D-EC38-4333-A8AA-DD1F915F166C}"/>
              </a:ext>
            </a:extLst>
          </p:cNvPr>
          <p:cNvSpPr/>
          <p:nvPr/>
        </p:nvSpPr>
        <p:spPr>
          <a:xfrm>
            <a:off x="5332656" y="1602299"/>
            <a:ext cx="1526688" cy="35183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0">
            <a:solidFill>
              <a:schemeClr val="accent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98AF557-23D4-4780-B64A-17B67BAAFB56}"/>
              </a:ext>
            </a:extLst>
          </p:cNvPr>
          <p:cNvSpPr/>
          <p:nvPr/>
        </p:nvSpPr>
        <p:spPr>
          <a:xfrm>
            <a:off x="5472953" y="3334871"/>
            <a:ext cx="153709" cy="153709"/>
          </a:xfrm>
          <a:prstGeom prst="ellipse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id="{A630462C-D951-4107-AEFA-3ADDC0D0CEAB}"/>
              </a:ext>
            </a:extLst>
          </p:cNvPr>
          <p:cNvCxnSpPr>
            <a:cxnSpLocks/>
          </p:cNvCxnSpPr>
          <p:nvPr/>
        </p:nvCxnSpPr>
        <p:spPr>
          <a:xfrm flipV="1">
            <a:off x="0" y="4904508"/>
            <a:ext cx="5130017" cy="1324496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ángulo 3">
            <a:extLst>
              <a:ext uri="{FF2B5EF4-FFF2-40B4-BE49-F238E27FC236}">
                <a16:creationId xmlns:a16="http://schemas.microsoft.com/office/drawing/2014/main" id="{988B0964-1BB9-497A-A2A5-453D28D7AEE0}"/>
              </a:ext>
            </a:extLst>
          </p:cNvPr>
          <p:cNvSpPr/>
          <p:nvPr/>
        </p:nvSpPr>
        <p:spPr>
          <a:xfrm>
            <a:off x="10314710" y="367142"/>
            <a:ext cx="1925782" cy="378377"/>
          </a:xfrm>
          <a:custGeom>
            <a:avLst/>
            <a:gdLst>
              <a:gd name="connsiteX0" fmla="*/ 0 w 1468582"/>
              <a:gd name="connsiteY0" fmla="*/ 0 h 886683"/>
              <a:gd name="connsiteX1" fmla="*/ 1468582 w 1468582"/>
              <a:gd name="connsiteY1" fmla="*/ 0 h 886683"/>
              <a:gd name="connsiteX2" fmla="*/ 1468582 w 1468582"/>
              <a:gd name="connsiteY2" fmla="*/ 886683 h 886683"/>
              <a:gd name="connsiteX3" fmla="*/ 0 w 1468582"/>
              <a:gd name="connsiteY3" fmla="*/ 886683 h 886683"/>
              <a:gd name="connsiteX4" fmla="*/ 0 w 1468582"/>
              <a:gd name="connsiteY4" fmla="*/ 0 h 886683"/>
              <a:gd name="connsiteX0" fmla="*/ 0 w 2860963"/>
              <a:gd name="connsiteY0" fmla="*/ 0 h 886683"/>
              <a:gd name="connsiteX1" fmla="*/ 2860963 w 2860963"/>
              <a:gd name="connsiteY1" fmla="*/ 0 h 886683"/>
              <a:gd name="connsiteX2" fmla="*/ 2860963 w 2860963"/>
              <a:gd name="connsiteY2" fmla="*/ 886683 h 886683"/>
              <a:gd name="connsiteX3" fmla="*/ 1392381 w 2860963"/>
              <a:gd name="connsiteY3" fmla="*/ 886683 h 886683"/>
              <a:gd name="connsiteX4" fmla="*/ 0 w 2860963"/>
              <a:gd name="connsiteY4" fmla="*/ 0 h 886683"/>
              <a:gd name="connsiteX0" fmla="*/ 0 w 2819400"/>
              <a:gd name="connsiteY0" fmla="*/ 6927 h 886683"/>
              <a:gd name="connsiteX1" fmla="*/ 2819400 w 2819400"/>
              <a:gd name="connsiteY1" fmla="*/ 0 h 886683"/>
              <a:gd name="connsiteX2" fmla="*/ 2819400 w 2819400"/>
              <a:gd name="connsiteY2" fmla="*/ 886683 h 886683"/>
              <a:gd name="connsiteX3" fmla="*/ 1350818 w 2819400"/>
              <a:gd name="connsiteY3" fmla="*/ 886683 h 886683"/>
              <a:gd name="connsiteX4" fmla="*/ 0 w 2819400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696593 w 2165175"/>
              <a:gd name="connsiteY3" fmla="*/ 886683 h 886683"/>
              <a:gd name="connsiteX4" fmla="*/ 0 w 2165175"/>
              <a:gd name="connsiteY4" fmla="*/ 6927 h 886683"/>
              <a:gd name="connsiteX0" fmla="*/ 0 w 2165175"/>
              <a:gd name="connsiteY0" fmla="*/ 6927 h 886683"/>
              <a:gd name="connsiteX1" fmla="*/ 2165175 w 2165175"/>
              <a:gd name="connsiteY1" fmla="*/ 0 h 886683"/>
              <a:gd name="connsiteX2" fmla="*/ 2165175 w 2165175"/>
              <a:gd name="connsiteY2" fmla="*/ 886683 h 886683"/>
              <a:gd name="connsiteX3" fmla="*/ 360092 w 2165175"/>
              <a:gd name="connsiteY3" fmla="*/ 881846 h 886683"/>
              <a:gd name="connsiteX4" fmla="*/ 0 w 2165175"/>
              <a:gd name="connsiteY4" fmla="*/ 6927 h 8866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5175" h="886683">
                <a:moveTo>
                  <a:pt x="0" y="6927"/>
                </a:moveTo>
                <a:lnTo>
                  <a:pt x="2165175" y="0"/>
                </a:lnTo>
                <a:lnTo>
                  <a:pt x="2165175" y="886683"/>
                </a:lnTo>
                <a:lnTo>
                  <a:pt x="360092" y="881846"/>
                </a:lnTo>
                <a:lnTo>
                  <a:pt x="0" y="6927"/>
                </a:lnTo>
                <a:close/>
              </a:path>
            </a:pathLst>
          </a:cu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64CC563-77BD-4C08-9FC4-68178597B90D}"/>
              </a:ext>
            </a:extLst>
          </p:cNvPr>
          <p:cNvSpPr/>
          <p:nvPr/>
        </p:nvSpPr>
        <p:spPr>
          <a:xfrm>
            <a:off x="10314709" y="215348"/>
            <a:ext cx="1925781" cy="151794"/>
          </a:xfrm>
          <a:prstGeom prst="rect">
            <a:avLst/>
          </a:prstGeom>
          <a:solidFill>
            <a:schemeClr val="bg1"/>
          </a:solidFill>
          <a:ln w="31750"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16">
            <a:extLst>
              <a:ext uri="{FF2B5EF4-FFF2-40B4-BE49-F238E27FC236}">
                <a16:creationId xmlns:a16="http://schemas.microsoft.com/office/drawing/2014/main" id="{F543AD5F-1134-4DCA-85EC-A425423C3E97}"/>
              </a:ext>
            </a:extLst>
          </p:cNvPr>
          <p:cNvCxnSpPr>
            <a:cxnSpLocks/>
          </p:cNvCxnSpPr>
          <p:nvPr/>
        </p:nvCxnSpPr>
        <p:spPr>
          <a:xfrm flipV="1">
            <a:off x="5626662" y="5120640"/>
            <a:ext cx="1718654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17">
            <a:extLst>
              <a:ext uri="{FF2B5EF4-FFF2-40B4-BE49-F238E27FC236}">
                <a16:creationId xmlns:a16="http://schemas.microsoft.com/office/drawing/2014/main" id="{15614C78-C43E-420C-B392-65F9167DAFEA}"/>
              </a:ext>
            </a:extLst>
          </p:cNvPr>
          <p:cNvCxnSpPr>
            <a:cxnSpLocks/>
          </p:cNvCxnSpPr>
          <p:nvPr/>
        </p:nvCxnSpPr>
        <p:spPr>
          <a:xfrm flipV="1">
            <a:off x="10225920" y="5120640"/>
            <a:ext cx="39192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6E6F90A2-5606-4CF5-9E79-A29845DA6B90}"/>
              </a:ext>
            </a:extLst>
          </p:cNvPr>
          <p:cNvCxnSpPr>
            <a:cxnSpLocks/>
          </p:cNvCxnSpPr>
          <p:nvPr/>
        </p:nvCxnSpPr>
        <p:spPr>
          <a:xfrm flipV="1">
            <a:off x="8666964" y="5120640"/>
            <a:ext cx="911570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877DBDB4-570E-42C5-8A2A-22ACC7A3439D}"/>
              </a:ext>
            </a:extLst>
          </p:cNvPr>
          <p:cNvCxnSpPr>
            <a:cxnSpLocks/>
          </p:cNvCxnSpPr>
          <p:nvPr/>
        </p:nvCxnSpPr>
        <p:spPr>
          <a:xfrm flipV="1">
            <a:off x="7191603" y="5120640"/>
            <a:ext cx="1191742" cy="1737360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21">
            <a:extLst>
              <a:ext uri="{FF2B5EF4-FFF2-40B4-BE49-F238E27FC236}">
                <a16:creationId xmlns:a16="http://schemas.microsoft.com/office/drawing/2014/main" id="{6ABBE9D8-7FD5-48D8-9FEA-98207B70B556}"/>
              </a:ext>
            </a:extLst>
          </p:cNvPr>
          <p:cNvCxnSpPr>
            <a:cxnSpLocks/>
          </p:cNvCxnSpPr>
          <p:nvPr/>
        </p:nvCxnSpPr>
        <p:spPr>
          <a:xfrm flipV="1">
            <a:off x="11544259" y="5120639"/>
            <a:ext cx="83096" cy="1737361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D6AA7E1B-E349-4B23-9A83-65AB2C831607}"/>
              </a:ext>
            </a:extLst>
          </p:cNvPr>
          <p:cNvCxnSpPr>
            <a:cxnSpLocks/>
          </p:cNvCxnSpPr>
          <p:nvPr/>
        </p:nvCxnSpPr>
        <p:spPr>
          <a:xfrm>
            <a:off x="10946102" y="0"/>
            <a:ext cx="0" cy="215348"/>
          </a:xfrm>
          <a:prstGeom prst="line">
            <a:avLst/>
          </a:prstGeom>
          <a:ln w="317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EADA2D7-286E-41FB-8283-1713C4EEAE45}"/>
              </a:ext>
            </a:extLst>
          </p:cNvPr>
          <p:cNvSpPr txBox="1"/>
          <p:nvPr/>
        </p:nvSpPr>
        <p:spPr>
          <a:xfrm>
            <a:off x="270041" y="1935920"/>
            <a:ext cx="49728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Сұраққа жауап бер.</a:t>
            </a:r>
          </a:p>
          <a:p>
            <a:pPr algn="ctr"/>
            <a:r>
              <a:rPr lang="kk-KZ" sz="3200" dirty="0">
                <a:solidFill>
                  <a:srgbClr val="FF0000"/>
                </a:solidFill>
                <a:latin typeface="KZ Andantino script" panose="02000400000000000000" pitchFamily="2" charset="0"/>
              </a:rPr>
              <a:t>Қазақстанның астанасы қай қала?</a:t>
            </a:r>
            <a:endParaRPr lang="ru-RU" sz="3200" dirty="0">
              <a:solidFill>
                <a:srgbClr val="FF0000"/>
              </a:solidFill>
              <a:latin typeface="KZ Andantino script" panose="02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425199"/>
      </p:ext>
    </p:extLst>
  </p:cSld>
  <p:clrMapOvr>
    <a:masterClrMapping/>
  </p:clrMapOvr>
  <p:transition spd="slow">
    <p:push dir="r"/>
  </p:transition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2560</TotalTime>
  <Words>79</Words>
  <Application>Microsoft Office PowerPoint</Application>
  <PresentationFormat>Широкоэкранный</PresentationFormat>
  <Paragraphs>18</Paragraphs>
  <Slides>27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KZ Andantino script</vt:lpstr>
      <vt:lpstr>Tema de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Rodrigo Sánchez Picazo</dc:creator>
  <cp:lastModifiedBy>Админ</cp:lastModifiedBy>
  <cp:revision>182</cp:revision>
  <dcterms:created xsi:type="dcterms:W3CDTF">2019-09-05T13:53:54Z</dcterms:created>
  <dcterms:modified xsi:type="dcterms:W3CDTF">2024-01-12T10:47:31Z</dcterms:modified>
</cp:coreProperties>
</file>