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806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738" y="-456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122363"/>
            <a:ext cx="85685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94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73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65125"/>
            <a:ext cx="217363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65125"/>
            <a:ext cx="639489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54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93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709740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4589465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4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17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65127"/>
            <a:ext cx="869453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505075"/>
            <a:ext cx="428557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10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76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06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987427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32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987427"/>
            <a:ext cx="510331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11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B60E-EDDF-44E4-862A-31C4F6FAD20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5980-0836-4675-A7F2-23B20C85A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3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наурыз оформление.png"/>
          <p:cNvPicPr>
            <a:picLocks noChangeAspect="1" noChangeArrowheads="1"/>
          </p:cNvPicPr>
          <p:nvPr/>
        </p:nvPicPr>
        <p:blipFill>
          <a:blip r:embed="rId3" cstate="print"/>
          <a:srcRect t="20020"/>
          <a:stretch>
            <a:fillRect/>
          </a:stretch>
        </p:blipFill>
        <p:spPr bwMode="auto">
          <a:xfrm>
            <a:off x="4896092" y="2685325"/>
            <a:ext cx="4135439" cy="4678269"/>
          </a:xfrm>
          <a:prstGeom prst="rect">
            <a:avLst/>
          </a:prstGeom>
          <a:noFill/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xmlns="" id="{6309DA05-C4ED-5B79-871B-9E34BF822A99}"/>
              </a:ext>
            </a:extLst>
          </p:cNvPr>
          <p:cNvSpPr/>
          <p:nvPr/>
        </p:nvSpPr>
        <p:spPr>
          <a:xfrm rot="1075577">
            <a:off x="3500719" y="1493820"/>
            <a:ext cx="8168132" cy="5103890"/>
          </a:xfrm>
          <a:custGeom>
            <a:avLst/>
            <a:gdLst>
              <a:gd name="connsiteX0" fmla="*/ 0 w 3324113"/>
              <a:gd name="connsiteY0" fmla="*/ 5099125 h 5099125"/>
              <a:gd name="connsiteX1" fmla="*/ 1143894 w 3324113"/>
              <a:gd name="connsiteY1" fmla="*/ 0 h 5099125"/>
              <a:gd name="connsiteX2" fmla="*/ 2180219 w 3324113"/>
              <a:gd name="connsiteY2" fmla="*/ 0 h 5099125"/>
              <a:gd name="connsiteX3" fmla="*/ 3324113 w 3324113"/>
              <a:gd name="connsiteY3" fmla="*/ 5099125 h 5099125"/>
              <a:gd name="connsiteX4" fmla="*/ 0 w 3324113"/>
              <a:gd name="connsiteY4" fmla="*/ 5099125 h 5099125"/>
              <a:gd name="connsiteX0" fmla="*/ 0 w 5099125"/>
              <a:gd name="connsiteY0" fmla="*/ 5099125 h 5099125"/>
              <a:gd name="connsiteX1" fmla="*/ 1143894 w 5099125"/>
              <a:gd name="connsiteY1" fmla="*/ 0 h 5099125"/>
              <a:gd name="connsiteX2" fmla="*/ 2180219 w 5099125"/>
              <a:gd name="connsiteY2" fmla="*/ 0 h 5099125"/>
              <a:gd name="connsiteX3" fmla="*/ 5099125 w 5099125"/>
              <a:gd name="connsiteY3" fmla="*/ 5088368 h 5099125"/>
              <a:gd name="connsiteX4" fmla="*/ 0 w 5099125"/>
              <a:gd name="connsiteY4" fmla="*/ 5099125 h 5099125"/>
              <a:gd name="connsiteX0" fmla="*/ 0 w 6454589"/>
              <a:gd name="connsiteY0" fmla="*/ 5131398 h 5131398"/>
              <a:gd name="connsiteX1" fmla="*/ 2499358 w 6454589"/>
              <a:gd name="connsiteY1" fmla="*/ 0 h 5131398"/>
              <a:gd name="connsiteX2" fmla="*/ 3535683 w 6454589"/>
              <a:gd name="connsiteY2" fmla="*/ 0 h 5131398"/>
              <a:gd name="connsiteX3" fmla="*/ 6454589 w 6454589"/>
              <a:gd name="connsiteY3" fmla="*/ 5088368 h 5131398"/>
              <a:gd name="connsiteX4" fmla="*/ 0 w 6454589"/>
              <a:gd name="connsiteY4" fmla="*/ 5131398 h 513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89" h="5131398">
                <a:moveTo>
                  <a:pt x="0" y="5131398"/>
                </a:moveTo>
                <a:lnTo>
                  <a:pt x="2499358" y="0"/>
                </a:lnTo>
                <a:lnTo>
                  <a:pt x="3535683" y="0"/>
                </a:lnTo>
                <a:lnTo>
                  <a:pt x="6454589" y="5088368"/>
                </a:lnTo>
                <a:lnTo>
                  <a:pt x="0" y="5131398"/>
                </a:lnTo>
                <a:close/>
              </a:path>
            </a:pathLst>
          </a:custGeom>
          <a:solidFill>
            <a:srgbClr val="FFFF00">
              <a:alpha val="3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B4C067-8E86-60AC-7032-284A56C1C360}"/>
              </a:ext>
            </a:extLst>
          </p:cNvPr>
          <p:cNvSpPr txBox="1"/>
          <p:nvPr/>
        </p:nvSpPr>
        <p:spPr>
          <a:xfrm>
            <a:off x="5990784" y="4080144"/>
            <a:ext cx="315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KZ Andantino script" pitchFamily="2" charset="0"/>
              </a:rPr>
              <a:t>Жауап</a:t>
            </a:r>
            <a:r>
              <a:rPr lang="ru-RU" sz="3200" b="1" dirty="0" smtClean="0">
                <a:solidFill>
                  <a:schemeClr val="bg1"/>
                </a:solidFill>
                <a:latin typeface="KZ Andantino script" pitchFamily="2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KZ Andantino script" pitchFamily="2" charset="0"/>
              </a:rPr>
              <a:t>жазасыз</a:t>
            </a:r>
            <a:r>
              <a:rPr lang="ru-RU" sz="3200" b="1" dirty="0" smtClean="0">
                <a:solidFill>
                  <a:schemeClr val="bg1"/>
                </a:solidFill>
                <a:latin typeface="KZ Andantino script" pitchFamily="2" charset="0"/>
              </a:rPr>
              <a:t>                                                 </a:t>
            </a:r>
            <a:endParaRPr lang="ru-RU" sz="3200" b="1" dirty="0">
              <a:solidFill>
                <a:schemeClr val="bg1"/>
              </a:solidFill>
              <a:latin typeface="KZ Andantino script" pitchFamily="2" charset="0"/>
            </a:endParaRPr>
          </a:p>
        </p:txBody>
      </p:sp>
      <p:pic>
        <p:nvPicPr>
          <p:cNvPr id="1027" name="Picture 3" descr="C:\Users\ASUS\AppData\Local\Temp\Rar$DRa1216.25277\16.png"/>
          <p:cNvPicPr>
            <a:picLocks noChangeAspect="1" noChangeArrowheads="1"/>
          </p:cNvPicPr>
          <p:nvPr/>
        </p:nvPicPr>
        <p:blipFill>
          <a:blip r:embed="rId4" cstate="print"/>
          <a:srcRect b="34684"/>
          <a:stretch>
            <a:fillRect/>
          </a:stretch>
        </p:blipFill>
        <p:spPr bwMode="auto">
          <a:xfrm>
            <a:off x="5150865" y="-995422"/>
            <a:ext cx="3194817" cy="2951544"/>
          </a:xfrm>
          <a:prstGeom prst="rect">
            <a:avLst/>
          </a:prstGeom>
          <a:noFill/>
        </p:spPr>
      </p:pic>
      <p:pic>
        <p:nvPicPr>
          <p:cNvPr id="1028" name="Picture 4" descr="C:\Users\ASUS\AppData\Local\Temp\Rar$DRa1216.25277\17.png"/>
          <p:cNvPicPr>
            <a:picLocks noChangeAspect="1" noChangeArrowheads="1"/>
          </p:cNvPicPr>
          <p:nvPr/>
        </p:nvPicPr>
        <p:blipFill>
          <a:blip r:embed="rId5" cstate="print"/>
          <a:srcRect b="29789"/>
          <a:stretch>
            <a:fillRect/>
          </a:stretch>
        </p:blipFill>
        <p:spPr bwMode="auto">
          <a:xfrm>
            <a:off x="6804990" y="-1574157"/>
            <a:ext cx="3939493" cy="3912243"/>
          </a:xfrm>
          <a:prstGeom prst="rect">
            <a:avLst/>
          </a:prstGeom>
          <a:noFill/>
        </p:spPr>
      </p:pic>
      <p:pic>
        <p:nvPicPr>
          <p:cNvPr id="9" name="Picture 3" descr="C:\Users\ASUS\AppData\Local\Temp\Rar$DRa1216.25277\16.png"/>
          <p:cNvPicPr>
            <a:picLocks noChangeAspect="1" noChangeArrowheads="1"/>
          </p:cNvPicPr>
          <p:nvPr/>
        </p:nvPicPr>
        <p:blipFill>
          <a:blip r:embed="rId4" cstate="print"/>
          <a:srcRect t="39659" b="34684"/>
          <a:stretch>
            <a:fillRect/>
          </a:stretch>
        </p:blipFill>
        <p:spPr bwMode="auto">
          <a:xfrm>
            <a:off x="-356755" y="0"/>
            <a:ext cx="3194817" cy="1159398"/>
          </a:xfrm>
          <a:prstGeom prst="rect">
            <a:avLst/>
          </a:prstGeom>
          <a:noFill/>
        </p:spPr>
      </p:pic>
      <p:pic>
        <p:nvPicPr>
          <p:cNvPr id="10" name="Picture 3" descr="C:\Users\ASUS\AppData\Local\Temp\Rar$DRa1216.25277\16.png"/>
          <p:cNvPicPr>
            <a:picLocks noChangeAspect="1" noChangeArrowheads="1"/>
          </p:cNvPicPr>
          <p:nvPr/>
        </p:nvPicPr>
        <p:blipFill>
          <a:blip r:embed="rId4" cstate="print"/>
          <a:srcRect b="34684"/>
          <a:stretch>
            <a:fillRect/>
          </a:stretch>
        </p:blipFill>
        <p:spPr bwMode="auto">
          <a:xfrm>
            <a:off x="1771058" y="-1030146"/>
            <a:ext cx="3194817" cy="2951544"/>
          </a:xfrm>
          <a:prstGeom prst="rect">
            <a:avLst/>
          </a:prstGeom>
          <a:noFill/>
        </p:spPr>
      </p:pic>
      <p:pic>
        <p:nvPicPr>
          <p:cNvPr id="11" name="Picture 3" descr="C:\Users\ASUS\AppData\Local\Temp\Rar$DRa1216.25277\16.png"/>
          <p:cNvPicPr>
            <a:picLocks noChangeAspect="1" noChangeArrowheads="1"/>
          </p:cNvPicPr>
          <p:nvPr/>
        </p:nvPicPr>
        <p:blipFill>
          <a:blip r:embed="rId4" cstate="print"/>
          <a:srcRect b="34684"/>
          <a:stretch>
            <a:fillRect/>
          </a:stretch>
        </p:blipFill>
        <p:spPr bwMode="auto">
          <a:xfrm>
            <a:off x="3333641" y="-300942"/>
            <a:ext cx="3194817" cy="2951544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7DA670C-3024-773C-9713-C01E76255262}"/>
              </a:ext>
            </a:extLst>
          </p:cNvPr>
          <p:cNvSpPr/>
          <p:nvPr/>
        </p:nvSpPr>
        <p:spPr>
          <a:xfrm>
            <a:off x="8093973" y="393539"/>
            <a:ext cx="1570887" cy="17062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36739" y="648866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Z Andantino script" pitchFamily="2" charset="0"/>
              </a:rPr>
              <a:t>@</a:t>
            </a:r>
            <a:r>
              <a:rPr lang="en-US" dirty="0" err="1" smtClean="0">
                <a:latin typeface="KZ Andantino script" pitchFamily="2" charset="0"/>
              </a:rPr>
              <a:t>uk.online_bilim</a:t>
            </a:r>
            <a:endParaRPr lang="ru-RU" dirty="0">
              <a:latin typeface="KZ Andantino scrip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8720" y="995422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KZ Andantino script" pitchFamily="2" charset="0"/>
              </a:rPr>
              <a:t>Сұрақ жазасыз</a:t>
            </a:r>
            <a:endParaRPr lang="ru-RU" sz="2800" dirty="0">
              <a:latin typeface="KZ Andantin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2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6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Irina</dc:creator>
  <cp:lastModifiedBy>ASUS</cp:lastModifiedBy>
  <cp:revision>7</cp:revision>
  <dcterms:created xsi:type="dcterms:W3CDTF">2022-05-31T04:05:55Z</dcterms:created>
  <dcterms:modified xsi:type="dcterms:W3CDTF">2024-03-19T16:31:56Z</dcterms:modified>
</cp:coreProperties>
</file>