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KZ Andantino script" panose="02000400000000000000" pitchFamily="2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-7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153" b="-30623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102" y="238652"/>
            <a:ext cx="3629887" cy="35784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23688" y="5460004"/>
            <a:ext cx="567012" cy="5528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21097"/>
          <a:stretch>
            <a:fillRect/>
          </a:stretch>
        </p:blipFill>
        <p:spPr>
          <a:xfrm>
            <a:off x="15048679" y="3620559"/>
            <a:ext cx="3807998" cy="414136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-1000518" y="6365102"/>
            <a:ext cx="20136154" cy="3988711"/>
          </a:xfrm>
          <a:custGeom>
            <a:avLst/>
            <a:gdLst/>
            <a:ahLst/>
            <a:cxnLst/>
            <a:rect l="l" t="t" r="r" b="b"/>
            <a:pathLst>
              <a:path w="26848205" h="5318281">
                <a:moveTo>
                  <a:pt x="0" y="0"/>
                </a:moveTo>
                <a:lnTo>
                  <a:pt x="26848205" y="0"/>
                </a:lnTo>
                <a:lnTo>
                  <a:pt x="26848205" y="5318281"/>
                </a:lnTo>
                <a:lnTo>
                  <a:pt x="0" y="5318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34" b="-170434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" name="Freeform 11"/>
          <p:cNvSpPr/>
          <p:nvPr/>
        </p:nvSpPr>
        <p:spPr>
          <a:xfrm>
            <a:off x="5863028" y="8137020"/>
            <a:ext cx="409106" cy="421758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4" y="0"/>
                </a:lnTo>
                <a:lnTo>
                  <a:pt x="545474" y="562344"/>
                </a:lnTo>
                <a:lnTo>
                  <a:pt x="0" y="562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36670" y="7885267"/>
            <a:ext cx="409106" cy="421758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4" y="0"/>
                </a:lnTo>
                <a:lnTo>
                  <a:pt x="545474" y="562344"/>
                </a:lnTo>
                <a:lnTo>
                  <a:pt x="0" y="562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17509" y="7932400"/>
            <a:ext cx="3411639" cy="830997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5400" dirty="0">
                <a:solidFill>
                  <a:srgbClr val="00B050"/>
                </a:solidFill>
                <a:latin typeface="KZ Andantino script" panose="02000400000000000000" pitchFamily="2" charset="0"/>
              </a:rPr>
              <a:t>Түсіндім</a:t>
            </a:r>
            <a:endParaRPr lang="en-US" sz="5400" dirty="0">
              <a:solidFill>
                <a:srgbClr val="00B050"/>
              </a:solidFill>
              <a:latin typeface="KZ Andantino script" panose="02000400000000000000" pitchFamily="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36356" y="7478358"/>
            <a:ext cx="1035977" cy="1080420"/>
          </a:xfrm>
          <a:prstGeom prst="rect">
            <a:avLst/>
          </a:prstGeom>
        </p:spPr>
      </p:pic>
      <p:sp>
        <p:nvSpPr>
          <p:cNvPr id="21" name="2">
            <a:extLst>
              <a:ext uri="{FF2B5EF4-FFF2-40B4-BE49-F238E27FC236}">
                <a16:creationId xmlns:a16="http://schemas.microsoft.com/office/drawing/2014/main" id="{20B84073-0263-4D45-BB2E-40CBE3C6C354}"/>
              </a:ext>
            </a:extLst>
          </p:cNvPr>
          <p:cNvSpPr txBox="1"/>
          <p:nvPr/>
        </p:nvSpPr>
        <p:spPr>
          <a:xfrm>
            <a:off x="7255425" y="7983240"/>
            <a:ext cx="3411639" cy="830997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5400" dirty="0">
                <a:solidFill>
                  <a:srgbClr val="FFC000"/>
                </a:solidFill>
                <a:latin typeface="KZ Andantino script" panose="02000400000000000000" pitchFamily="2" charset="0"/>
              </a:rPr>
              <a:t>Сұрағым бар</a:t>
            </a:r>
            <a:endParaRPr lang="en-US" sz="5400" dirty="0">
              <a:solidFill>
                <a:srgbClr val="FFC000"/>
              </a:solidFill>
              <a:latin typeface="KZ Andantino script" panose="02000400000000000000" pitchFamily="2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97825" y="7392190"/>
            <a:ext cx="1035977" cy="1080420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3" y="0"/>
                </a:lnTo>
                <a:lnTo>
                  <a:pt x="545473" y="562343"/>
                </a:lnTo>
                <a:lnTo>
                  <a:pt x="0" y="562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1E3D99C1-3130-4929-8EEE-82A3FE802EB8}"/>
              </a:ext>
            </a:extLst>
          </p:cNvPr>
          <p:cNvSpPr/>
          <p:nvPr/>
        </p:nvSpPr>
        <p:spPr>
          <a:xfrm>
            <a:off x="10287000" y="6881788"/>
            <a:ext cx="655881" cy="763184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3" y="0"/>
                </a:lnTo>
                <a:lnTo>
                  <a:pt x="545473" y="562343"/>
                </a:lnTo>
                <a:lnTo>
                  <a:pt x="0" y="562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әі">
            <a:extLst>
              <a:ext uri="{FF2B5EF4-FFF2-40B4-BE49-F238E27FC236}">
                <a16:creationId xmlns:a16="http://schemas.microsoft.com/office/drawing/2014/main" id="{E09B5B34-187D-47D2-B91A-ABE1CD707400}"/>
              </a:ext>
            </a:extLst>
          </p:cNvPr>
          <p:cNvSpPr txBox="1"/>
          <p:nvPr/>
        </p:nvSpPr>
        <p:spPr>
          <a:xfrm>
            <a:off x="11065892" y="7989989"/>
            <a:ext cx="3411639" cy="830997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5400" dirty="0">
                <a:solidFill>
                  <a:srgbClr val="FF0000"/>
                </a:solidFill>
                <a:latin typeface="KZ Andantino script" panose="02000400000000000000" pitchFamily="2" charset="0"/>
              </a:rPr>
              <a:t>Түсінбедім</a:t>
            </a:r>
            <a:endParaRPr lang="en-US" sz="5400" dirty="0">
              <a:solidFill>
                <a:srgbClr val="FF0000"/>
              </a:solidFill>
              <a:latin typeface="KZ Andantino script" panose="02000400000000000000" pitchFamily="2" charset="0"/>
            </a:endParaRP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9BA0449C-D804-4F75-A8A1-1724100F5A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1097"/>
          <a:stretch>
            <a:fillRect/>
          </a:stretch>
        </p:blipFill>
        <p:spPr>
          <a:xfrm>
            <a:off x="12039600" y="2994213"/>
            <a:ext cx="3807998" cy="4141367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B8025EB6-0AEA-4335-82F1-1C132AF1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944177" y="626087"/>
            <a:ext cx="1092191" cy="1064886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748BE6B2-9637-4F81-B964-4D1C64AEDD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56326" y="3743198"/>
            <a:ext cx="1035977" cy="1080420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CDF525FD-C771-4110-8B38-2D5138D109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9809084">
            <a:off x="2063045" y="5102940"/>
            <a:ext cx="1035977" cy="1080420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63F6DD7D-1E37-4B01-BCC5-6384CAEBD7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690556" y="2189863"/>
            <a:ext cx="676876" cy="659954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A392BAEC-B561-42B8-88A1-389276C975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863028" y="4364091"/>
            <a:ext cx="676876" cy="659954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C873EFBF-C9F5-47B1-B0D5-41B43472FA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01723" y="3581031"/>
            <a:ext cx="641341" cy="668854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1DE6A63A-6640-4F27-AA84-9C008BBCF6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42357" y="2476500"/>
            <a:ext cx="826357" cy="861807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EC6E121A-98BF-4EE3-81DE-A599BD604E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9431875" y="1471697"/>
            <a:ext cx="826589" cy="862049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62700754-A4F5-4E0F-9EFF-FAAF2F9C13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869717" y="695328"/>
            <a:ext cx="1092191" cy="1064886"/>
          </a:xfrm>
          <a:prstGeom prst="rect">
            <a:avLst/>
          </a:prstGeom>
        </p:spPr>
      </p:pic>
      <p:sp>
        <p:nvSpPr>
          <p:cNvPr id="34" name="Freeform 15">
            <a:extLst>
              <a:ext uri="{FF2B5EF4-FFF2-40B4-BE49-F238E27FC236}">
                <a16:creationId xmlns:a16="http://schemas.microsoft.com/office/drawing/2014/main" id="{96E03654-BF94-42BD-A8F9-BCB774A4D820}"/>
              </a:ext>
            </a:extLst>
          </p:cNvPr>
          <p:cNvSpPr/>
          <p:nvPr/>
        </p:nvSpPr>
        <p:spPr>
          <a:xfrm>
            <a:off x="10667064" y="9427281"/>
            <a:ext cx="655913" cy="763184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3" y="0"/>
                </a:lnTo>
                <a:lnTo>
                  <a:pt x="545473" y="562343"/>
                </a:lnTo>
                <a:lnTo>
                  <a:pt x="0" y="562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E91E9392-7299-4169-9E8A-5C3B645FE1A8}"/>
              </a:ext>
            </a:extLst>
          </p:cNvPr>
          <p:cNvSpPr/>
          <p:nvPr/>
        </p:nvSpPr>
        <p:spPr>
          <a:xfrm>
            <a:off x="5977083" y="9399566"/>
            <a:ext cx="655913" cy="624442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3" y="0"/>
                </a:lnTo>
                <a:lnTo>
                  <a:pt x="545473" y="562343"/>
                </a:lnTo>
                <a:lnTo>
                  <a:pt x="0" y="562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BEEF5136-47A2-4245-B71B-2DED1A5F3314}"/>
              </a:ext>
            </a:extLst>
          </p:cNvPr>
          <p:cNvSpPr/>
          <p:nvPr/>
        </p:nvSpPr>
        <p:spPr>
          <a:xfrm>
            <a:off x="16383000" y="8114186"/>
            <a:ext cx="627565" cy="605411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3" y="0"/>
                </a:lnTo>
                <a:lnTo>
                  <a:pt x="545473" y="562343"/>
                </a:lnTo>
                <a:lnTo>
                  <a:pt x="0" y="562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06E41DFF-1B60-4F92-8EC9-BD44F6B25530}"/>
              </a:ext>
            </a:extLst>
          </p:cNvPr>
          <p:cNvSpPr/>
          <p:nvPr/>
        </p:nvSpPr>
        <p:spPr>
          <a:xfrm>
            <a:off x="5556145" y="6432569"/>
            <a:ext cx="1035977" cy="1080420"/>
          </a:xfrm>
          <a:custGeom>
            <a:avLst/>
            <a:gdLst/>
            <a:ahLst/>
            <a:cxnLst/>
            <a:rect l="l" t="t" r="r" b="b"/>
            <a:pathLst>
              <a:path w="545474" h="562344">
                <a:moveTo>
                  <a:pt x="0" y="0"/>
                </a:moveTo>
                <a:lnTo>
                  <a:pt x="545473" y="0"/>
                </a:lnTo>
                <a:lnTo>
                  <a:pt x="545473" y="562343"/>
                </a:lnTo>
                <a:lnTo>
                  <a:pt x="0" y="562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8A4D802A-F2D7-4243-9744-BC3DCB6E3F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1097"/>
          <a:stretch>
            <a:fillRect/>
          </a:stretch>
        </p:blipFill>
        <p:spPr>
          <a:xfrm>
            <a:off x="13526267" y="4065261"/>
            <a:ext cx="3807998" cy="4141367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FF92325-18F1-4EC3-976F-0803F4D16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1097"/>
          <a:stretch>
            <a:fillRect/>
          </a:stretch>
        </p:blipFill>
        <p:spPr>
          <a:xfrm>
            <a:off x="15178084" y="5552625"/>
            <a:ext cx="3807998" cy="4141367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242A2EC0-1A4A-49F6-8FC8-F3EDDBB16E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1097"/>
          <a:stretch>
            <a:fillRect/>
          </a:stretch>
        </p:blipFill>
        <p:spPr>
          <a:xfrm>
            <a:off x="11053591" y="3599543"/>
            <a:ext cx="3807998" cy="41413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4802B4F-3877-4624-A5DD-C990668D82C9}"/>
              </a:ext>
            </a:extLst>
          </p:cNvPr>
          <p:cNvSpPr txBox="1"/>
          <p:nvPr/>
        </p:nvSpPr>
        <p:spPr>
          <a:xfrm>
            <a:off x="16383000" y="0"/>
            <a:ext cx="10065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chemeClr val="bg1">
                    <a:lumMod val="50000"/>
                  </a:schemeClr>
                </a:solidFill>
              </a:rPr>
              <a:t>@uk.online_bilim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</Words>
  <Application>Microsoft Office PowerPoint</Application>
  <PresentationFormat>Произвольный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</vt:lpstr>
      <vt:lpstr>Arial</vt:lpstr>
      <vt:lpstr>KZ Andantino script</vt:lpstr>
      <vt:lpstr>Office Theme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ҮЗДІК ТӘРБИЕШІ, копия, копия, копия, копия, копия, копия</dc:title>
  <dc:creator>Ainar Ibrashev</dc:creator>
  <cp:lastModifiedBy>Ainar Ibrashev</cp:lastModifiedBy>
  <cp:revision>3</cp:revision>
  <dcterms:created xsi:type="dcterms:W3CDTF">2006-08-16T00:00:00Z</dcterms:created>
  <dcterms:modified xsi:type="dcterms:W3CDTF">2024-04-18T17:06:14Z</dcterms:modified>
  <dc:identifier>DAGCF9bWucE</dc:identifier>
</cp:coreProperties>
</file>