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3" autoAdjust="0"/>
    <p:restoredTop sz="94660"/>
  </p:normalViewPr>
  <p:slideViewPr>
    <p:cSldViewPr snapToGrid="0">
      <p:cViewPr>
        <p:scale>
          <a:sx n="66" d="100"/>
          <a:sy n="66" d="100"/>
        </p:scale>
        <p:origin x="1714" y="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108A7-23D3-4F5E-AFC4-A587F11B3743}" type="datetimeFigureOut">
              <a:rPr lang="ru-KZ" smtClean="0"/>
              <a:t>06.09.2024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93846-1001-4033-BFB0-FF2D22BB4F4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8611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/>
              <a:t>Айша Маратқызы </a:t>
            </a:r>
            <a:r>
              <a:rPr lang="ru-RU" dirty="0" err="1"/>
              <a:t>Көкпар</a:t>
            </a:r>
            <a:r>
              <a:rPr lang="ru-RU" dirty="0"/>
              <a:t> @</a:t>
            </a:r>
            <a:r>
              <a:rPr lang="en-US" dirty="0" err="1"/>
              <a:t>uk.online_bilim</a:t>
            </a:r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93846-1001-4033-BFB0-FF2D22BB4F40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6218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01982-67B0-4E0F-939E-C14E1EEB82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E97A91-C359-4E31-8566-F12CDD89D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113B3A-4F29-4E78-B710-C8C24433D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87FE-62AA-49CB-81AD-5FAE62F6C61D}" type="datetimeFigureOut">
              <a:rPr lang="ru-KZ" smtClean="0"/>
              <a:t>06.09.2024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FCA7F-7E88-4F7A-938C-693F07E20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769F33-AB14-4F96-8BFA-13585C0E6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E85F-84E3-4CCC-9CE3-6D281238EB6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229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E0FC71-20BE-42AB-9CB1-9100196E8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C0E54B-B649-4517-BDD4-9A62AA642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4FE8FC-0A81-475E-AAFB-078D5D4EA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87FE-62AA-49CB-81AD-5FAE62F6C61D}" type="datetimeFigureOut">
              <a:rPr lang="ru-KZ" smtClean="0"/>
              <a:t>06.09.2024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0A0BE6-850A-4733-962B-97A5116FA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902961-64E5-4DFD-9D39-BC53C9BC7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E85F-84E3-4CCC-9CE3-6D281238EB6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3503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307590A-C4DC-4155-9865-A6F19FA281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C1742E-4307-414E-A219-630EE019E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31FF01-E8E2-47CE-B036-D200EA4C9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87FE-62AA-49CB-81AD-5FAE62F6C61D}" type="datetimeFigureOut">
              <a:rPr lang="ru-KZ" smtClean="0"/>
              <a:t>06.09.2024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7D2F54-7A7D-4B13-861C-E7F7E0935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1371E0-2606-4F3C-97C3-2AA0AC9A0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E85F-84E3-4CCC-9CE3-6D281238EB6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69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2A413-980E-4220-9483-7CF3DA549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23AA52-6EDA-4C92-BF1B-DE6C8AB00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4518CF-DD6E-48F5-B6C2-3BD14150C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87FE-62AA-49CB-81AD-5FAE62F6C61D}" type="datetimeFigureOut">
              <a:rPr lang="ru-KZ" smtClean="0"/>
              <a:t>06.09.2024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6E75F1-EBB0-48F4-B046-43B687FD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740C8E-0C96-4C61-9118-E504406C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E85F-84E3-4CCC-9CE3-6D281238EB6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94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3CD90-A633-4A4F-AA18-FB270C4BF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3FAC38-22EB-4D74-AD52-DA376FB11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22FF8-2A70-4D0B-AA7E-A6B058682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87FE-62AA-49CB-81AD-5FAE62F6C61D}" type="datetimeFigureOut">
              <a:rPr lang="ru-KZ" smtClean="0"/>
              <a:t>06.09.2024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8C3B9-05E3-47FB-A0C2-BA492244F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04C4C-C427-4698-AD10-277756D03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E85F-84E3-4CCC-9CE3-6D281238EB6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6293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AF462-7B56-432C-815A-7ADF7E54D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A8464D-3B4B-4FBA-8174-D7D89D060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1A04DA-A779-4EF3-9A97-755CBF0AC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251BE2-C42B-4B8E-B448-2300D3C10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87FE-62AA-49CB-81AD-5FAE62F6C61D}" type="datetimeFigureOut">
              <a:rPr lang="ru-KZ" smtClean="0"/>
              <a:t>06.09.2024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CE80B8-70B2-47B1-BC3F-8BC46F08D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075FDB-C2DA-4672-A8DF-8BC3A7A24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E85F-84E3-4CCC-9CE3-6D281238EB6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3338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DB583-0B94-424A-94F6-63595B122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0F07A8-14E5-4467-98AC-C87E1E00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BEEA73-B5D4-40F0-AE63-297D5E9A1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CA5F75-D5F2-4860-BEDC-B048F42D2E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320D73B-9307-4DB9-A386-267BFF3D8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126A660-A2EF-4452-AFE1-F6D340B44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87FE-62AA-49CB-81AD-5FAE62F6C61D}" type="datetimeFigureOut">
              <a:rPr lang="ru-KZ" smtClean="0"/>
              <a:t>06.09.2024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DD628CC-17D3-4C6B-A368-2019ED5B7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C2E306-330D-4B47-A929-D3DDEF93E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E85F-84E3-4CCC-9CE3-6D281238EB6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412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C8764-40CC-49A9-8D82-FF0EEF795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250B23D-246C-4B69-8016-8814D79E2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87FE-62AA-49CB-81AD-5FAE62F6C61D}" type="datetimeFigureOut">
              <a:rPr lang="ru-KZ" smtClean="0"/>
              <a:t>06.09.2024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1ED1F4-2F4E-4F29-9F18-090BB7C6F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FCBB40-5681-4225-BE3E-4A6E02D35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E85F-84E3-4CCC-9CE3-6D281238EB6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313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7B6E9C-B132-490C-93CE-92E4608A0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87FE-62AA-49CB-81AD-5FAE62F6C61D}" type="datetimeFigureOut">
              <a:rPr lang="ru-KZ" smtClean="0"/>
              <a:t>06.09.2024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0844A4A-F034-4A91-A81A-1EC1B6181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0FB950-DD1E-451D-B2F8-62B746C8C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E85F-84E3-4CCC-9CE3-6D281238EB6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5608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72FD1-6921-4990-ACA1-21CDCF45B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FFC89A-5DE5-46F5-BADA-0708555C8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61C82E-B683-400F-8901-4D0985993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A0D5CB-96EC-4725-86FC-F7FDDE946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87FE-62AA-49CB-81AD-5FAE62F6C61D}" type="datetimeFigureOut">
              <a:rPr lang="ru-KZ" smtClean="0"/>
              <a:t>06.09.2024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6E4A1A-9D0A-43DA-9576-69D126CB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24EF18-0B6D-4F18-A7E3-8AF627F6C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E85F-84E3-4CCC-9CE3-6D281238EB6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60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7AEA9-A17F-450A-A2F7-72A6B7C99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16A9F5B-31B2-4759-8632-BC60C07CD5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E4B89B-82BA-4E80-9ACE-8BCB7E100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4C64F3-871D-4C09-9117-05669F83B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87FE-62AA-49CB-81AD-5FAE62F6C61D}" type="datetimeFigureOut">
              <a:rPr lang="ru-KZ" smtClean="0"/>
              <a:t>06.09.2024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8E33E1-9F6D-4541-8C78-252602181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459DCB-3D5E-4DAB-B541-89BFCBE5B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E85F-84E3-4CCC-9CE3-6D281238EB6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745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B67F1-5CB0-48AC-918E-32E6B826A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ECCB8F-9650-45F8-86E0-EAC91AC73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7DA30-2CB6-47C7-89C0-07512612E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D87FE-62AA-49CB-81AD-5FAE62F6C61D}" type="datetimeFigureOut">
              <a:rPr lang="ru-KZ" smtClean="0"/>
              <a:t>06.09.2024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6C8911-8A2D-4088-A6DA-260E3C101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B1084F-0FC4-45DD-AABF-AD77BFA58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5E85F-84E3-4CCC-9CE3-6D281238EB6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9079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108">
            <a:extLst>
              <a:ext uri="{FF2B5EF4-FFF2-40B4-BE49-F238E27FC236}">
                <a16:creationId xmlns:a16="http://schemas.microsoft.com/office/drawing/2014/main" id="{33128384-E760-4DCA-87C5-E832B1B968F6}"/>
              </a:ext>
            </a:extLst>
          </p:cNvPr>
          <p:cNvSpPr txBox="1"/>
          <p:nvPr/>
        </p:nvSpPr>
        <p:spPr>
          <a:xfrm>
            <a:off x="2844043" y="47828"/>
            <a:ext cx="6580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Айша Маратқызы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Көкпар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@</a:t>
            </a:r>
            <a:r>
              <a:rPr lang="en-US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uk.online_bilim</a:t>
            </a:r>
            <a:endParaRPr lang="ru-KZ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0FA71E29-DFAF-4D58-9001-AD9DC6F22123}"/>
              </a:ext>
            </a:extLst>
          </p:cNvPr>
          <p:cNvSpPr/>
          <p:nvPr/>
        </p:nvSpPr>
        <p:spPr>
          <a:xfrm>
            <a:off x="153201" y="81023"/>
            <a:ext cx="11930769" cy="6684421"/>
          </a:xfrm>
          <a:prstGeom prst="roundRect">
            <a:avLst/>
          </a:prstGeom>
          <a:solidFill>
            <a:schemeClr val="lt1">
              <a:alpha val="5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35B42C7-FFA0-4FEB-B32F-9EBA12CF2A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0" b="16029"/>
          <a:stretch/>
        </p:blipFill>
        <p:spPr>
          <a:xfrm>
            <a:off x="8871530" y="3746627"/>
            <a:ext cx="3304720" cy="2967422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4CE9C96-CA9A-4338-8425-AF402D04DEDA}"/>
              </a:ext>
            </a:extLst>
          </p:cNvPr>
          <p:cNvGrpSpPr/>
          <p:nvPr/>
        </p:nvGrpSpPr>
        <p:grpSpPr>
          <a:xfrm>
            <a:off x="222089" y="3429000"/>
            <a:ext cx="2922256" cy="3124794"/>
            <a:chOff x="910604" y="4173218"/>
            <a:chExt cx="1914546" cy="2047241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A754D500-6D1C-45FE-97EB-A03B3D7803D1}"/>
                </a:ext>
              </a:extLst>
            </p:cNvPr>
            <p:cNvSpPr/>
            <p:nvPr/>
          </p:nvSpPr>
          <p:spPr>
            <a:xfrm>
              <a:off x="955737" y="4267200"/>
              <a:ext cx="1824281" cy="18592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99512151-2C49-46E1-84DE-349F04981C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43" b="7453"/>
            <a:stretch/>
          </p:blipFill>
          <p:spPr>
            <a:xfrm>
              <a:off x="910604" y="4173218"/>
              <a:ext cx="1914546" cy="2047241"/>
            </a:xfrm>
            <a:prstGeom prst="rect">
              <a:avLst/>
            </a:prstGeom>
          </p:spPr>
        </p:pic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E9E181E-600C-463F-A27D-B4BD5350C7F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4" t="66206" r="10554" b="20127"/>
          <a:stretch/>
        </p:blipFill>
        <p:spPr>
          <a:xfrm>
            <a:off x="892862" y="4373171"/>
            <a:ext cx="1543753" cy="1461087"/>
          </a:xfrm>
          <a:prstGeom prst="rect">
            <a:avLst/>
          </a:prstGeom>
        </p:spPr>
      </p:pic>
      <p:pic>
        <p:nvPicPr>
          <p:cNvPr id="49" name="ат">
            <a:extLst>
              <a:ext uri="{FF2B5EF4-FFF2-40B4-BE49-F238E27FC236}">
                <a16:creationId xmlns:a16="http://schemas.microsoft.com/office/drawing/2014/main" id="{E263EDE4-2033-4821-BE7E-364C807620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70" y="3977426"/>
            <a:ext cx="2013693" cy="20136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3C3EA20-2281-4293-82C2-9D4194D87A11}"/>
              </a:ext>
            </a:extLst>
          </p:cNvPr>
          <p:cNvSpPr txBox="1"/>
          <p:nvPr/>
        </p:nvSpPr>
        <p:spPr>
          <a:xfrm>
            <a:off x="607482" y="4609494"/>
            <a:ext cx="2013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>
                <a:latin typeface="KZ Andantino script" panose="02000400000000000000" pitchFamily="2" charset="0"/>
              </a:rPr>
              <a:t>Сұрақ жазасыз</a:t>
            </a:r>
            <a:endParaRPr lang="ru-KZ" sz="2800" dirty="0">
              <a:latin typeface="KZ Andantino script" panose="02000400000000000000" pitchFamily="2" charset="0"/>
            </a:endParaRPr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FA5F6AA8-E282-4451-9014-C501ADC8FB02}"/>
              </a:ext>
            </a:extLst>
          </p:cNvPr>
          <p:cNvGrpSpPr/>
          <p:nvPr/>
        </p:nvGrpSpPr>
        <p:grpSpPr>
          <a:xfrm>
            <a:off x="3211890" y="3500558"/>
            <a:ext cx="2922256" cy="3124794"/>
            <a:chOff x="910604" y="4173218"/>
            <a:chExt cx="1914546" cy="2047241"/>
          </a:xfrm>
        </p:grpSpPr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E09DA452-9759-4538-A454-614FEDC716B0}"/>
                </a:ext>
              </a:extLst>
            </p:cNvPr>
            <p:cNvSpPr/>
            <p:nvPr/>
          </p:nvSpPr>
          <p:spPr>
            <a:xfrm>
              <a:off x="955737" y="4267200"/>
              <a:ext cx="1824281" cy="18592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364CDEE9-6645-489A-9651-6078EF3A08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43" b="7453"/>
            <a:stretch/>
          </p:blipFill>
          <p:spPr>
            <a:xfrm>
              <a:off x="910604" y="4173218"/>
              <a:ext cx="1914546" cy="2047241"/>
            </a:xfrm>
            <a:prstGeom prst="rect">
              <a:avLst/>
            </a:prstGeom>
          </p:spPr>
        </p:pic>
      </p:grp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1B4ACFE1-CB0B-4DD2-8745-DDCF65704E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4" t="66206" r="10554" b="20127"/>
          <a:stretch/>
        </p:blipFill>
        <p:spPr>
          <a:xfrm>
            <a:off x="3882663" y="4444729"/>
            <a:ext cx="1543753" cy="1461087"/>
          </a:xfrm>
          <a:prstGeom prst="rect">
            <a:avLst/>
          </a:prstGeom>
        </p:spPr>
      </p:pic>
      <p:pic>
        <p:nvPicPr>
          <p:cNvPr id="73" name="ат">
            <a:extLst>
              <a:ext uri="{FF2B5EF4-FFF2-40B4-BE49-F238E27FC236}">
                <a16:creationId xmlns:a16="http://schemas.microsoft.com/office/drawing/2014/main" id="{FD004417-3009-425C-A44A-9E6DAE85E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71" y="4048984"/>
            <a:ext cx="2013693" cy="20136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CF076BAF-EE81-45AA-B565-EBC2F58C5AA2}"/>
              </a:ext>
            </a:extLst>
          </p:cNvPr>
          <p:cNvSpPr txBox="1"/>
          <p:nvPr/>
        </p:nvSpPr>
        <p:spPr>
          <a:xfrm>
            <a:off x="3597283" y="4681052"/>
            <a:ext cx="2013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>
                <a:latin typeface="KZ Andantino script" panose="02000400000000000000" pitchFamily="2" charset="0"/>
              </a:rPr>
              <a:t>Сұрақ жазасыз</a:t>
            </a:r>
            <a:endParaRPr lang="ru-KZ" sz="2800" dirty="0">
              <a:latin typeface="KZ Andantino script" panose="02000400000000000000" pitchFamily="2" charset="0"/>
            </a:endParaRPr>
          </a:p>
        </p:txBody>
      </p: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FF23F935-BC7C-448B-90AE-84FB7C3838AD}"/>
              </a:ext>
            </a:extLst>
          </p:cNvPr>
          <p:cNvGrpSpPr/>
          <p:nvPr/>
        </p:nvGrpSpPr>
        <p:grpSpPr>
          <a:xfrm>
            <a:off x="222089" y="350655"/>
            <a:ext cx="2922256" cy="3124794"/>
            <a:chOff x="910604" y="4173218"/>
            <a:chExt cx="1914546" cy="2047241"/>
          </a:xfrm>
        </p:grpSpPr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id="{A071E5A0-0C06-4AC5-A14E-2F3575AD6F4D}"/>
                </a:ext>
              </a:extLst>
            </p:cNvPr>
            <p:cNvSpPr/>
            <p:nvPr/>
          </p:nvSpPr>
          <p:spPr>
            <a:xfrm>
              <a:off x="955737" y="4267200"/>
              <a:ext cx="1824281" cy="18592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2B95D2F6-5B6A-4A55-A56C-ECDD01B080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43" b="7453"/>
            <a:stretch/>
          </p:blipFill>
          <p:spPr>
            <a:xfrm>
              <a:off x="910604" y="4173218"/>
              <a:ext cx="1914546" cy="2047241"/>
            </a:xfrm>
            <a:prstGeom prst="rect">
              <a:avLst/>
            </a:prstGeom>
          </p:spPr>
        </p:pic>
      </p:grp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199CBCC-AB45-42AB-B7F8-AB38BE5C90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4" t="66206" r="10554" b="20127"/>
          <a:stretch/>
        </p:blipFill>
        <p:spPr>
          <a:xfrm>
            <a:off x="892862" y="1294826"/>
            <a:ext cx="1543753" cy="1461087"/>
          </a:xfrm>
          <a:prstGeom prst="rect">
            <a:avLst/>
          </a:prstGeom>
        </p:spPr>
      </p:pic>
      <p:pic>
        <p:nvPicPr>
          <p:cNvPr id="79" name="ат">
            <a:extLst>
              <a:ext uri="{FF2B5EF4-FFF2-40B4-BE49-F238E27FC236}">
                <a16:creationId xmlns:a16="http://schemas.microsoft.com/office/drawing/2014/main" id="{60BDA186-22CF-40F3-9B83-602E0975EF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70" y="899081"/>
            <a:ext cx="2013693" cy="20136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EA95CFA3-9A5B-4DD1-8EEE-A82CA8C19138}"/>
              </a:ext>
            </a:extLst>
          </p:cNvPr>
          <p:cNvSpPr txBox="1"/>
          <p:nvPr/>
        </p:nvSpPr>
        <p:spPr>
          <a:xfrm>
            <a:off x="607482" y="1531149"/>
            <a:ext cx="2013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>
                <a:latin typeface="KZ Andantino script" panose="02000400000000000000" pitchFamily="2" charset="0"/>
              </a:rPr>
              <a:t>Сұрақ жазасыз</a:t>
            </a:r>
            <a:endParaRPr lang="ru-KZ" sz="2800" dirty="0">
              <a:latin typeface="KZ Andantino script" panose="02000400000000000000" pitchFamily="2" charset="0"/>
            </a:endParaRPr>
          </a:p>
        </p:txBody>
      </p: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D968F505-AEEC-403E-8C98-DCA59195A833}"/>
              </a:ext>
            </a:extLst>
          </p:cNvPr>
          <p:cNvGrpSpPr/>
          <p:nvPr/>
        </p:nvGrpSpPr>
        <p:grpSpPr>
          <a:xfrm>
            <a:off x="3211890" y="422213"/>
            <a:ext cx="2922256" cy="3124794"/>
            <a:chOff x="910604" y="4173218"/>
            <a:chExt cx="1914546" cy="2047241"/>
          </a:xfrm>
        </p:grpSpPr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21BC4D56-3BC4-4430-9908-C64ED3DC2FFB}"/>
                </a:ext>
              </a:extLst>
            </p:cNvPr>
            <p:cNvSpPr/>
            <p:nvPr/>
          </p:nvSpPr>
          <p:spPr>
            <a:xfrm>
              <a:off x="955737" y="4267200"/>
              <a:ext cx="1824281" cy="18592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0DF9A061-E942-4DFE-8A88-791331D39A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43" b="7453"/>
            <a:stretch/>
          </p:blipFill>
          <p:spPr>
            <a:xfrm>
              <a:off x="910604" y="4173218"/>
              <a:ext cx="1914546" cy="2047241"/>
            </a:xfrm>
            <a:prstGeom prst="rect">
              <a:avLst/>
            </a:prstGeom>
          </p:spPr>
        </p:pic>
      </p:grp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31256112-D953-4663-AE7A-09F1A3F16D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4" t="66206" r="10554" b="20127"/>
          <a:stretch/>
        </p:blipFill>
        <p:spPr>
          <a:xfrm>
            <a:off x="3882663" y="1366384"/>
            <a:ext cx="1543753" cy="1461087"/>
          </a:xfrm>
          <a:prstGeom prst="rect">
            <a:avLst/>
          </a:prstGeom>
        </p:spPr>
      </p:pic>
      <p:pic>
        <p:nvPicPr>
          <p:cNvPr id="85" name="ат">
            <a:extLst>
              <a:ext uri="{FF2B5EF4-FFF2-40B4-BE49-F238E27FC236}">
                <a16:creationId xmlns:a16="http://schemas.microsoft.com/office/drawing/2014/main" id="{3E3A1345-01FB-4014-BCD7-50924A17DD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71" y="970639"/>
            <a:ext cx="2013693" cy="20136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EC2458F8-6BF7-4C09-BEAC-AC53E24CFD05}"/>
              </a:ext>
            </a:extLst>
          </p:cNvPr>
          <p:cNvSpPr txBox="1"/>
          <p:nvPr/>
        </p:nvSpPr>
        <p:spPr>
          <a:xfrm>
            <a:off x="3597283" y="1602707"/>
            <a:ext cx="2013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>
                <a:latin typeface="KZ Andantino script" panose="02000400000000000000" pitchFamily="2" charset="0"/>
              </a:rPr>
              <a:t>Сұрақ жазасыз</a:t>
            </a:r>
            <a:endParaRPr lang="ru-KZ" sz="2800" dirty="0">
              <a:latin typeface="KZ Andantino script" panose="02000400000000000000" pitchFamily="2" charset="0"/>
            </a:endParaRPr>
          </a:p>
        </p:txBody>
      </p: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4B145FE2-53F2-4A33-A1E4-3C7A72C4D6E2}"/>
              </a:ext>
            </a:extLst>
          </p:cNvPr>
          <p:cNvGrpSpPr/>
          <p:nvPr/>
        </p:nvGrpSpPr>
        <p:grpSpPr>
          <a:xfrm>
            <a:off x="6134146" y="468761"/>
            <a:ext cx="2922256" cy="3124794"/>
            <a:chOff x="910604" y="4173218"/>
            <a:chExt cx="1914546" cy="2047241"/>
          </a:xfrm>
        </p:grpSpPr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id="{EFF93CC1-3D44-460D-A2A9-03CE4E03EC99}"/>
                </a:ext>
              </a:extLst>
            </p:cNvPr>
            <p:cNvSpPr/>
            <p:nvPr/>
          </p:nvSpPr>
          <p:spPr>
            <a:xfrm>
              <a:off x="955737" y="4267200"/>
              <a:ext cx="1824281" cy="18592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D0A7FB56-C348-4B92-9340-5094BD1C7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43" b="7453"/>
            <a:stretch/>
          </p:blipFill>
          <p:spPr>
            <a:xfrm>
              <a:off x="910604" y="4173218"/>
              <a:ext cx="1914546" cy="2047241"/>
            </a:xfrm>
            <a:prstGeom prst="rect">
              <a:avLst/>
            </a:prstGeom>
          </p:spPr>
        </p:pic>
      </p:grpSp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D597C28F-ADEE-4690-9C33-BB3AE9A993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4" t="66206" r="10554" b="20127"/>
          <a:stretch/>
        </p:blipFill>
        <p:spPr>
          <a:xfrm>
            <a:off x="6804919" y="1412932"/>
            <a:ext cx="1543753" cy="1461087"/>
          </a:xfrm>
          <a:prstGeom prst="rect">
            <a:avLst/>
          </a:prstGeom>
        </p:spPr>
      </p:pic>
      <p:pic>
        <p:nvPicPr>
          <p:cNvPr id="91" name="ат">
            <a:extLst>
              <a:ext uri="{FF2B5EF4-FFF2-40B4-BE49-F238E27FC236}">
                <a16:creationId xmlns:a16="http://schemas.microsoft.com/office/drawing/2014/main" id="{688D9BFF-F1E3-4F31-B481-F67E72819B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427" y="1017187"/>
            <a:ext cx="2013693" cy="20136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55C01860-1D24-408B-9802-03FD09EA1028}"/>
              </a:ext>
            </a:extLst>
          </p:cNvPr>
          <p:cNvSpPr txBox="1"/>
          <p:nvPr/>
        </p:nvSpPr>
        <p:spPr>
          <a:xfrm>
            <a:off x="6519539" y="1649255"/>
            <a:ext cx="2013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>
                <a:latin typeface="KZ Andantino script" panose="02000400000000000000" pitchFamily="2" charset="0"/>
              </a:rPr>
              <a:t>Сұрақ жазасыз</a:t>
            </a:r>
            <a:endParaRPr lang="ru-KZ" sz="2800" dirty="0">
              <a:latin typeface="KZ Andantino script" panose="02000400000000000000" pitchFamily="2" charset="0"/>
            </a:endParaRPr>
          </a:p>
        </p:txBody>
      </p: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EE7A8D82-28D0-4E75-8A8D-CCB00E396F57}"/>
              </a:ext>
            </a:extLst>
          </p:cNvPr>
          <p:cNvGrpSpPr/>
          <p:nvPr/>
        </p:nvGrpSpPr>
        <p:grpSpPr>
          <a:xfrm>
            <a:off x="9123947" y="540319"/>
            <a:ext cx="2922256" cy="3124794"/>
            <a:chOff x="910604" y="4173218"/>
            <a:chExt cx="1914546" cy="2047241"/>
          </a:xfrm>
        </p:grpSpPr>
        <p:sp>
          <p:nvSpPr>
            <p:cNvPr id="94" name="Овал 93">
              <a:extLst>
                <a:ext uri="{FF2B5EF4-FFF2-40B4-BE49-F238E27FC236}">
                  <a16:creationId xmlns:a16="http://schemas.microsoft.com/office/drawing/2014/main" id="{56C87AE6-DCAD-43B3-B027-1E09BE42666D}"/>
                </a:ext>
              </a:extLst>
            </p:cNvPr>
            <p:cNvSpPr/>
            <p:nvPr/>
          </p:nvSpPr>
          <p:spPr>
            <a:xfrm>
              <a:off x="955737" y="4267200"/>
              <a:ext cx="1824281" cy="18592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64594729-2BB6-426A-BA86-434908D17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43" b="7453"/>
            <a:stretch/>
          </p:blipFill>
          <p:spPr>
            <a:xfrm>
              <a:off x="910604" y="4173218"/>
              <a:ext cx="1914546" cy="2047241"/>
            </a:xfrm>
            <a:prstGeom prst="rect">
              <a:avLst/>
            </a:prstGeom>
          </p:spPr>
        </p:pic>
      </p:grpSp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53C5FCB1-E3F5-416D-9645-01E399804B8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4" t="66206" r="10554" b="20127"/>
          <a:stretch/>
        </p:blipFill>
        <p:spPr>
          <a:xfrm>
            <a:off x="9794720" y="1484490"/>
            <a:ext cx="1543753" cy="1461087"/>
          </a:xfrm>
          <a:prstGeom prst="rect">
            <a:avLst/>
          </a:prstGeom>
        </p:spPr>
      </p:pic>
      <p:pic>
        <p:nvPicPr>
          <p:cNvPr id="97" name="ат">
            <a:extLst>
              <a:ext uri="{FF2B5EF4-FFF2-40B4-BE49-F238E27FC236}">
                <a16:creationId xmlns:a16="http://schemas.microsoft.com/office/drawing/2014/main" id="{84BD61C8-9071-473F-92B2-22D09DEEB9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228" y="1088745"/>
            <a:ext cx="2013693" cy="20136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03B981B3-82FB-475A-9987-554D6D637D49}"/>
              </a:ext>
            </a:extLst>
          </p:cNvPr>
          <p:cNvSpPr txBox="1"/>
          <p:nvPr/>
        </p:nvSpPr>
        <p:spPr>
          <a:xfrm>
            <a:off x="9509340" y="1720813"/>
            <a:ext cx="2013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>
                <a:latin typeface="KZ Andantino script" panose="02000400000000000000" pitchFamily="2" charset="0"/>
              </a:rPr>
              <a:t>Сұрақ жазасыз</a:t>
            </a:r>
            <a:endParaRPr lang="ru-KZ" sz="2800" dirty="0">
              <a:latin typeface="KZ Andantino script" panose="02000400000000000000" pitchFamily="2" charset="0"/>
            </a:endParaRPr>
          </a:p>
        </p:txBody>
      </p: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9F918BE6-24B3-40D6-83B8-D85BC0E21D57}"/>
              </a:ext>
            </a:extLst>
          </p:cNvPr>
          <p:cNvGrpSpPr/>
          <p:nvPr/>
        </p:nvGrpSpPr>
        <p:grpSpPr>
          <a:xfrm>
            <a:off x="6204378" y="3562090"/>
            <a:ext cx="2922256" cy="3124794"/>
            <a:chOff x="910604" y="4173218"/>
            <a:chExt cx="1914546" cy="2047241"/>
          </a:xfrm>
        </p:grpSpPr>
        <p:sp>
          <p:nvSpPr>
            <p:cNvPr id="100" name="Овал 99">
              <a:extLst>
                <a:ext uri="{FF2B5EF4-FFF2-40B4-BE49-F238E27FC236}">
                  <a16:creationId xmlns:a16="http://schemas.microsoft.com/office/drawing/2014/main" id="{544AD7A6-6B64-4AC8-B2E4-324EA38E8962}"/>
                </a:ext>
              </a:extLst>
            </p:cNvPr>
            <p:cNvSpPr/>
            <p:nvPr/>
          </p:nvSpPr>
          <p:spPr>
            <a:xfrm>
              <a:off x="955737" y="4267200"/>
              <a:ext cx="1824281" cy="18592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id="{9239FEF7-2375-47E5-B1B6-1D8912AB73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43" b="7453"/>
            <a:stretch/>
          </p:blipFill>
          <p:spPr>
            <a:xfrm>
              <a:off x="910604" y="4173218"/>
              <a:ext cx="1914546" cy="2047241"/>
            </a:xfrm>
            <a:prstGeom prst="rect">
              <a:avLst/>
            </a:prstGeom>
          </p:spPr>
        </p:pic>
      </p:grp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9BDC0917-E688-45D6-B95A-7C1FA445D5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4" t="66206" r="10554" b="20127"/>
          <a:stretch/>
        </p:blipFill>
        <p:spPr>
          <a:xfrm>
            <a:off x="6875151" y="4506261"/>
            <a:ext cx="1543753" cy="1461087"/>
          </a:xfrm>
          <a:prstGeom prst="rect">
            <a:avLst/>
          </a:prstGeom>
        </p:spPr>
      </p:pic>
      <p:pic>
        <p:nvPicPr>
          <p:cNvPr id="103" name="ат">
            <a:extLst>
              <a:ext uri="{FF2B5EF4-FFF2-40B4-BE49-F238E27FC236}">
                <a16:creationId xmlns:a16="http://schemas.microsoft.com/office/drawing/2014/main" id="{0F9DA744-6BC9-4AFF-9EF4-68CAAFAE05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59" y="4110516"/>
            <a:ext cx="2013693" cy="20136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CC3E39DD-9A70-475F-9C14-7E09884E878A}"/>
              </a:ext>
            </a:extLst>
          </p:cNvPr>
          <p:cNvSpPr txBox="1"/>
          <p:nvPr/>
        </p:nvSpPr>
        <p:spPr>
          <a:xfrm>
            <a:off x="6589771" y="4742584"/>
            <a:ext cx="2013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>
                <a:latin typeface="KZ Andantino script" panose="02000400000000000000" pitchFamily="2" charset="0"/>
              </a:rPr>
              <a:t>Сұрақ жазасыз</a:t>
            </a:r>
            <a:endParaRPr lang="ru-KZ" sz="2800" dirty="0">
              <a:latin typeface="KZ Andantino script" panose="02000400000000000000" pitchFamily="2" charset="0"/>
            </a:endParaRPr>
          </a:p>
        </p:txBody>
      </p:sp>
      <p:pic>
        <p:nvPicPr>
          <p:cNvPr id="105" name="Рисунок 10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5E044A44-D214-4441-9BC3-6C65F6A4B1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490" y="-127346"/>
            <a:ext cx="731982" cy="984508"/>
          </a:xfrm>
          <a:prstGeom prst="rect">
            <a:avLst/>
          </a:prstGeom>
        </p:spPr>
      </p:pic>
      <p:pic>
        <p:nvPicPr>
          <p:cNvPr id="106" name="dombyra---kazak-kuii-kui_(mp3xit.net)">
            <a:hlinkClick r:id="" action="ppaction://media"/>
            <a:extLst>
              <a:ext uri="{FF2B5EF4-FFF2-40B4-BE49-F238E27FC236}">
                <a16:creationId xmlns:a16="http://schemas.microsoft.com/office/drawing/2014/main" id="{ED54B598-BFB2-495B-B20A-160FC9678C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649488" y="263234"/>
            <a:ext cx="487363" cy="487363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4EF8AF30-CF0B-4163-A344-72F9CE7EFED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6" r="28305" b="38400"/>
          <a:stretch/>
        </p:blipFill>
        <p:spPr>
          <a:xfrm>
            <a:off x="10431610" y="-1095837"/>
            <a:ext cx="978616" cy="181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7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244453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8" dur="1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audio>
              <p:cMediaNode vol="8000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</p:childTnLst>
        </p:cTn>
      </p:par>
    </p:tnLst>
    <p:bldLst>
      <p:bldP spid="109" grpId="0"/>
      <p:bldP spid="50" grpId="0"/>
      <p:bldP spid="50" grpId="1"/>
      <p:bldP spid="74" grpId="0"/>
      <p:bldP spid="74" grpId="1"/>
      <p:bldP spid="80" grpId="0"/>
      <p:bldP spid="80" grpId="1"/>
      <p:bldP spid="86" grpId="0"/>
      <p:bldP spid="86" grpId="1"/>
      <p:bldP spid="92" grpId="0"/>
      <p:bldP spid="92" grpId="1"/>
      <p:bldP spid="98" grpId="0"/>
      <p:bldP spid="98" grpId="1"/>
      <p:bldP spid="104" grpId="0"/>
      <p:bldP spid="10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33</Words>
  <Application>Microsoft Office PowerPoint</Application>
  <PresentationFormat>Широкоэкранный</PresentationFormat>
  <Paragraphs>10</Paragraphs>
  <Slides>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KZ Andantino script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Ainar Ibrashev</dc:creator>
  <cp:lastModifiedBy>Ainar Ibrashev</cp:lastModifiedBy>
  <cp:revision>11</cp:revision>
  <dcterms:created xsi:type="dcterms:W3CDTF">2024-08-20T16:22:58Z</dcterms:created>
  <dcterms:modified xsi:type="dcterms:W3CDTF">2024-09-06T10:44:52Z</dcterms:modified>
</cp:coreProperties>
</file>