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5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2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0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7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4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92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20" algn="l" defTabSz="457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2BE"/>
    <a:srgbClr val="F318A0"/>
    <a:srgbClr val="1D1D4B"/>
    <a:srgbClr val="835DCC"/>
    <a:srgbClr val="0779AC"/>
    <a:srgbClr val="4A39AA"/>
    <a:srgbClr val="6168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75" d="100"/>
          <a:sy n="75" d="100"/>
        </p:scale>
        <p:origin x="-1666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6" indent="0" algn="ctr">
              <a:buNone/>
              <a:defRPr sz="2000"/>
            </a:lvl2pPr>
            <a:lvl3pPr marL="914255" indent="0" algn="ctr">
              <a:buNone/>
              <a:defRPr sz="1800"/>
            </a:lvl3pPr>
            <a:lvl4pPr marL="1371382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7" indent="0" algn="ctr">
              <a:buNone/>
              <a:defRPr sz="1600"/>
            </a:lvl6pPr>
            <a:lvl7pPr marL="2742764" indent="0" algn="ctr">
              <a:buNone/>
              <a:defRPr sz="1600"/>
            </a:lvl7pPr>
            <a:lvl8pPr marL="3199892" indent="0" algn="ctr">
              <a:buNone/>
              <a:defRPr sz="1600"/>
            </a:lvl8pPr>
            <a:lvl9pPr marL="365702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8C3B-15F3-D94E-9E59-21377A3BAD6F}" type="datetimeFigureOut">
              <a:rPr lang="x-none" smtClean="0"/>
              <a:pPr/>
              <a:t>06.03.2024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66D7-1657-A349-98F2-A86E07987B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62960951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8C3B-15F3-D94E-9E59-21377A3BAD6F}" type="datetimeFigureOut">
              <a:rPr lang="x-none" smtClean="0"/>
              <a:pPr/>
              <a:t>06.03.2024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66D7-1657-A349-98F2-A86E07987B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4706112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8C3B-15F3-D94E-9E59-21377A3BAD6F}" type="datetimeFigureOut">
              <a:rPr lang="x-none" smtClean="0"/>
              <a:pPr/>
              <a:t>06.03.2024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66D7-1657-A349-98F2-A86E07987B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3960860"/>
      </p:ext>
    </p:extLst>
  </p:cSld>
  <p:clrMapOvr>
    <a:masterClrMapping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8C3B-15F3-D94E-9E59-21377A3BAD6F}" type="datetimeFigureOut">
              <a:rPr lang="x-none" smtClean="0"/>
              <a:pPr/>
              <a:t>06.03.2024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66D7-1657-A349-98F2-A86E07987B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42596664"/>
      </p:ext>
    </p:extLst>
  </p:cSld>
  <p:clrMapOvr>
    <a:masterClrMapping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8C3B-15F3-D94E-9E59-21377A3BAD6F}" type="datetimeFigureOut">
              <a:rPr lang="x-none" smtClean="0"/>
              <a:pPr/>
              <a:t>06.03.2024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66D7-1657-A349-98F2-A86E07987B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16352117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7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8C3B-15F3-D94E-9E59-21377A3BAD6F}" type="datetimeFigureOut">
              <a:rPr lang="x-none" smtClean="0"/>
              <a:pPr/>
              <a:t>06.03.2024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66D7-1657-A349-98F2-A86E07987B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83233331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65129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5" indent="0">
              <a:buNone/>
              <a:defRPr sz="1800" b="1"/>
            </a:lvl3pPr>
            <a:lvl4pPr marL="1371382" indent="0">
              <a:buNone/>
              <a:defRPr sz="1600" b="1"/>
            </a:lvl4pPr>
            <a:lvl5pPr marL="1828510" indent="0">
              <a:buNone/>
              <a:defRPr sz="1600" b="1"/>
            </a:lvl5pPr>
            <a:lvl6pPr marL="2285637" indent="0">
              <a:buNone/>
              <a:defRPr sz="1600" b="1"/>
            </a:lvl6pPr>
            <a:lvl7pPr marL="2742764" indent="0">
              <a:buNone/>
              <a:defRPr sz="1600" b="1"/>
            </a:lvl7pPr>
            <a:lvl8pPr marL="3199892" indent="0">
              <a:buNone/>
              <a:defRPr sz="1600" b="1"/>
            </a:lvl8pPr>
            <a:lvl9pPr marL="365702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5" indent="0">
              <a:buNone/>
              <a:defRPr sz="1800" b="1"/>
            </a:lvl3pPr>
            <a:lvl4pPr marL="1371382" indent="0">
              <a:buNone/>
              <a:defRPr sz="1600" b="1"/>
            </a:lvl4pPr>
            <a:lvl5pPr marL="1828510" indent="0">
              <a:buNone/>
              <a:defRPr sz="1600" b="1"/>
            </a:lvl5pPr>
            <a:lvl6pPr marL="2285637" indent="0">
              <a:buNone/>
              <a:defRPr sz="1600" b="1"/>
            </a:lvl6pPr>
            <a:lvl7pPr marL="2742764" indent="0">
              <a:buNone/>
              <a:defRPr sz="1600" b="1"/>
            </a:lvl7pPr>
            <a:lvl8pPr marL="3199892" indent="0">
              <a:buNone/>
              <a:defRPr sz="1600" b="1"/>
            </a:lvl8pPr>
            <a:lvl9pPr marL="365702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8C3B-15F3-D94E-9E59-21377A3BAD6F}" type="datetimeFigureOut">
              <a:rPr lang="x-none" smtClean="0"/>
              <a:pPr/>
              <a:t>06.03.2024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66D7-1657-A349-98F2-A86E07987B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25922750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8C3B-15F3-D94E-9E59-21377A3BAD6F}" type="datetimeFigureOut">
              <a:rPr lang="x-none" smtClean="0"/>
              <a:pPr/>
              <a:t>06.03.2024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66D7-1657-A349-98F2-A86E07987B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53273444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8C3B-15F3-D94E-9E59-21377A3BAD6F}" type="datetimeFigureOut">
              <a:rPr lang="x-none" smtClean="0"/>
              <a:pPr/>
              <a:t>06.03.2024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66D7-1657-A349-98F2-A86E07987B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34438861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6" indent="0">
              <a:buNone/>
              <a:defRPr sz="1400"/>
            </a:lvl2pPr>
            <a:lvl3pPr marL="914255" indent="0">
              <a:buNone/>
              <a:defRPr sz="1200"/>
            </a:lvl3pPr>
            <a:lvl4pPr marL="1371382" indent="0">
              <a:buNone/>
              <a:defRPr sz="1000"/>
            </a:lvl4pPr>
            <a:lvl5pPr marL="1828510" indent="0">
              <a:buNone/>
              <a:defRPr sz="1000"/>
            </a:lvl5pPr>
            <a:lvl6pPr marL="2285637" indent="0">
              <a:buNone/>
              <a:defRPr sz="1000"/>
            </a:lvl6pPr>
            <a:lvl7pPr marL="2742764" indent="0">
              <a:buNone/>
              <a:defRPr sz="1000"/>
            </a:lvl7pPr>
            <a:lvl8pPr marL="3199892" indent="0">
              <a:buNone/>
              <a:defRPr sz="1000"/>
            </a:lvl8pPr>
            <a:lvl9pPr marL="365702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8C3B-15F3-D94E-9E59-21377A3BAD6F}" type="datetimeFigureOut">
              <a:rPr lang="x-none" smtClean="0"/>
              <a:pPr/>
              <a:t>06.03.2024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66D7-1657-A349-98F2-A86E07987B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83118018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26" indent="0">
              <a:buNone/>
              <a:defRPr sz="2800"/>
            </a:lvl2pPr>
            <a:lvl3pPr marL="914255" indent="0">
              <a:buNone/>
              <a:defRPr sz="2400"/>
            </a:lvl3pPr>
            <a:lvl4pPr marL="1371382" indent="0">
              <a:buNone/>
              <a:defRPr sz="2000"/>
            </a:lvl4pPr>
            <a:lvl5pPr marL="1828510" indent="0">
              <a:buNone/>
              <a:defRPr sz="2000"/>
            </a:lvl5pPr>
            <a:lvl6pPr marL="2285637" indent="0">
              <a:buNone/>
              <a:defRPr sz="2000"/>
            </a:lvl6pPr>
            <a:lvl7pPr marL="2742764" indent="0">
              <a:buNone/>
              <a:defRPr sz="2000"/>
            </a:lvl7pPr>
            <a:lvl8pPr marL="3199892" indent="0">
              <a:buNone/>
              <a:defRPr sz="2000"/>
            </a:lvl8pPr>
            <a:lvl9pPr marL="365702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6" indent="0">
              <a:buNone/>
              <a:defRPr sz="1400"/>
            </a:lvl2pPr>
            <a:lvl3pPr marL="914255" indent="0">
              <a:buNone/>
              <a:defRPr sz="1200"/>
            </a:lvl3pPr>
            <a:lvl4pPr marL="1371382" indent="0">
              <a:buNone/>
              <a:defRPr sz="1000"/>
            </a:lvl4pPr>
            <a:lvl5pPr marL="1828510" indent="0">
              <a:buNone/>
              <a:defRPr sz="1000"/>
            </a:lvl5pPr>
            <a:lvl6pPr marL="2285637" indent="0">
              <a:buNone/>
              <a:defRPr sz="1000"/>
            </a:lvl6pPr>
            <a:lvl7pPr marL="2742764" indent="0">
              <a:buNone/>
              <a:defRPr sz="1000"/>
            </a:lvl7pPr>
            <a:lvl8pPr marL="3199892" indent="0">
              <a:buNone/>
              <a:defRPr sz="1000"/>
            </a:lvl8pPr>
            <a:lvl9pPr marL="365702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8C3B-15F3-D94E-9E59-21377A3BAD6F}" type="datetimeFigureOut">
              <a:rPr lang="x-none" smtClean="0"/>
              <a:pPr/>
              <a:t>06.03.2024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66D7-1657-A349-98F2-A86E07987B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67697021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 vert="horz" lIns="91425" tIns="45712" rIns="91425" bIns="45712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825627"/>
            <a:ext cx="7886700" cy="4351338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78C3B-15F3-D94E-9E59-21377A3BAD6F}" type="datetimeFigureOut">
              <a:rPr lang="x-none" smtClean="0"/>
              <a:pPr/>
              <a:t>06.03.2024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5"/>
            <a:ext cx="3086100" cy="365125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6D7-1657-A349-98F2-A86E07987B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1376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push/>
  </p:transition>
  <p:txStyles>
    <p:titleStyle>
      <a:lvl1pPr algn="l" defTabSz="9142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2" indent="-228564" algn="l" defTabSz="9142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6" indent="-228564" algn="l" defTabSz="9142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3" indent="-228564" algn="l" defTabSz="9142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8" indent="-228564" algn="l" defTabSz="9142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3" indent="-228564" algn="l" defTabSz="9142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6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5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2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7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4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2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0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" name="Group 1086">
            <a:extLst>
              <a:ext uri="{FF2B5EF4-FFF2-40B4-BE49-F238E27FC236}">
                <a16:creationId xmlns:a16="http://schemas.microsoft.com/office/drawing/2014/main" xmlns="" id="{454ED83A-645F-66D1-8C5B-B8EF5351A147}"/>
              </a:ext>
            </a:extLst>
          </p:cNvPr>
          <p:cNvGrpSpPr/>
          <p:nvPr/>
        </p:nvGrpSpPr>
        <p:grpSpPr>
          <a:xfrm>
            <a:off x="-91930" y="794251"/>
            <a:ext cx="3725179" cy="7853430"/>
            <a:chOff x="-91931" y="23541"/>
            <a:chExt cx="3725178" cy="7853430"/>
          </a:xfrm>
        </p:grpSpPr>
        <p:grpSp>
          <p:nvGrpSpPr>
            <p:cNvPr id="1075" name="Group 1074">
              <a:extLst>
                <a:ext uri="{FF2B5EF4-FFF2-40B4-BE49-F238E27FC236}">
                  <a16:creationId xmlns:a16="http://schemas.microsoft.com/office/drawing/2014/main" xmlns="" id="{C646FC0B-1F29-3474-8BB3-5C61B509CF05}"/>
                </a:ext>
              </a:extLst>
            </p:cNvPr>
            <p:cNvGrpSpPr/>
            <p:nvPr/>
          </p:nvGrpSpPr>
          <p:grpSpPr>
            <a:xfrm rot="18819490">
              <a:off x="-3056905" y="2988515"/>
              <a:ext cx="7853430" cy="1923481"/>
              <a:chOff x="-3281430" y="2976414"/>
              <a:chExt cx="7853430" cy="1923481"/>
            </a:xfrm>
          </p:grpSpPr>
          <p:sp>
            <p:nvSpPr>
              <p:cNvPr id="1073" name="Freeform 1072">
                <a:extLst>
                  <a:ext uri="{FF2B5EF4-FFF2-40B4-BE49-F238E27FC236}">
                    <a16:creationId xmlns:a16="http://schemas.microsoft.com/office/drawing/2014/main" xmlns="" id="{9C7430DD-E30D-093B-60FF-E7F7062936E0}"/>
                  </a:ext>
                </a:extLst>
              </p:cNvPr>
              <p:cNvSpPr/>
              <p:nvPr/>
            </p:nvSpPr>
            <p:spPr>
              <a:xfrm>
                <a:off x="645285" y="2976414"/>
                <a:ext cx="3926715" cy="1923481"/>
              </a:xfrm>
              <a:custGeom>
                <a:avLst/>
                <a:gdLst>
                  <a:gd name="connsiteX0" fmla="*/ 559957 w 6507622"/>
                  <a:gd name="connsiteY0" fmla="*/ 2636863 h 3187725"/>
                  <a:gd name="connsiteX1" fmla="*/ 469264 w 6507622"/>
                  <a:gd name="connsiteY1" fmla="*/ 2935442 h 3187725"/>
                  <a:gd name="connsiteX2" fmla="*/ 752210 w 6507622"/>
                  <a:gd name="connsiteY2" fmla="*/ 2886204 h 3187725"/>
                  <a:gd name="connsiteX3" fmla="*/ 1163162 w 6507622"/>
                  <a:gd name="connsiteY3" fmla="*/ 2502616 h 3187725"/>
                  <a:gd name="connsiteX4" fmla="*/ 1063081 w 6507622"/>
                  <a:gd name="connsiteY4" fmla="*/ 2832106 h 3187725"/>
                  <a:gd name="connsiteX5" fmla="*/ 1375318 w 6507622"/>
                  <a:gd name="connsiteY5" fmla="*/ 2777770 h 3187725"/>
                  <a:gd name="connsiteX6" fmla="*/ 1756653 w 6507622"/>
                  <a:gd name="connsiteY6" fmla="*/ 2422917 h 3187725"/>
                  <a:gd name="connsiteX7" fmla="*/ 1664135 w 6507622"/>
                  <a:gd name="connsiteY7" fmla="*/ 2727510 h 3187725"/>
                  <a:gd name="connsiteX8" fmla="*/ 1952779 w 6507622"/>
                  <a:gd name="connsiteY8" fmla="*/ 2677280 h 3187725"/>
                  <a:gd name="connsiteX9" fmla="*/ 2366533 w 6507622"/>
                  <a:gd name="connsiteY9" fmla="*/ 2329038 h 3187725"/>
                  <a:gd name="connsiteX10" fmla="*/ 2277942 w 6507622"/>
                  <a:gd name="connsiteY10" fmla="*/ 2620695 h 3187725"/>
                  <a:gd name="connsiteX11" fmla="*/ 2554329 w 6507622"/>
                  <a:gd name="connsiteY11" fmla="*/ 2572598 h 3187725"/>
                  <a:gd name="connsiteX12" fmla="*/ 304627 w 6507622"/>
                  <a:gd name="connsiteY12" fmla="*/ 2305717 h 3187725"/>
                  <a:gd name="connsiteX13" fmla="*/ 161626 w 6507622"/>
                  <a:gd name="connsiteY13" fmla="*/ 2318333 h 3187725"/>
                  <a:gd name="connsiteX14" fmla="*/ 163459 w 6507622"/>
                  <a:gd name="connsiteY14" fmla="*/ 2988658 h 3187725"/>
                  <a:gd name="connsiteX15" fmla="*/ 327436 w 6507622"/>
                  <a:gd name="connsiteY15" fmla="*/ 2960123 h 3187725"/>
                  <a:gd name="connsiteX16" fmla="*/ 463587 w 6507622"/>
                  <a:gd name="connsiteY16" fmla="*/ 2511879 h 3187725"/>
                  <a:gd name="connsiteX17" fmla="*/ 532310 w 6507622"/>
                  <a:gd name="connsiteY17" fmla="*/ 2285631 h 3187725"/>
                  <a:gd name="connsiteX18" fmla="*/ 452233 w 6507622"/>
                  <a:gd name="connsiteY18" fmla="*/ 2292695 h 3187725"/>
                  <a:gd name="connsiteX19" fmla="*/ 508140 w 6507622"/>
                  <a:gd name="connsiteY19" fmla="*/ 2365203 h 3187725"/>
                  <a:gd name="connsiteX20" fmla="*/ 966332 w 6507622"/>
                  <a:gd name="connsiteY20" fmla="*/ 2247341 h 3187725"/>
                  <a:gd name="connsiteX21" fmla="*/ 670340 w 6507622"/>
                  <a:gd name="connsiteY21" fmla="*/ 2273454 h 3187725"/>
                  <a:gd name="connsiteX22" fmla="*/ 604508 w 6507622"/>
                  <a:gd name="connsiteY22" fmla="*/ 2490187 h 3187725"/>
                  <a:gd name="connsiteX23" fmla="*/ 891205 w 6507622"/>
                  <a:gd name="connsiteY23" fmla="*/ 2862016 h 3187725"/>
                  <a:gd name="connsiteX24" fmla="*/ 921252 w 6507622"/>
                  <a:gd name="connsiteY24" fmla="*/ 2856787 h 3187725"/>
                  <a:gd name="connsiteX25" fmla="*/ 1066793 w 6507622"/>
                  <a:gd name="connsiteY25" fmla="*/ 2377633 h 3187725"/>
                  <a:gd name="connsiteX26" fmla="*/ 2955705 w 6507622"/>
                  <a:gd name="connsiteY26" fmla="*/ 2226690 h 3187725"/>
                  <a:gd name="connsiteX27" fmla="*/ 2867173 w 6507622"/>
                  <a:gd name="connsiteY27" fmla="*/ 2518157 h 3187725"/>
                  <a:gd name="connsiteX28" fmla="*/ 3143378 w 6507622"/>
                  <a:gd name="connsiteY28" fmla="*/ 2470092 h 3187725"/>
                  <a:gd name="connsiteX29" fmla="*/ 1579563 w 6507622"/>
                  <a:gd name="connsiteY29" fmla="*/ 2193242 h 3187725"/>
                  <a:gd name="connsiteX30" fmla="*/ 1248254 w 6507622"/>
                  <a:gd name="connsiteY30" fmla="*/ 2222471 h 3187725"/>
                  <a:gd name="connsiteX31" fmla="*/ 1207714 w 6507622"/>
                  <a:gd name="connsiteY31" fmla="*/ 2355940 h 3187725"/>
                  <a:gd name="connsiteX32" fmla="*/ 1514314 w 6507622"/>
                  <a:gd name="connsiteY32" fmla="*/ 2753582 h 3187725"/>
                  <a:gd name="connsiteX33" fmla="*/ 1522306 w 6507622"/>
                  <a:gd name="connsiteY33" fmla="*/ 2752191 h 3187725"/>
                  <a:gd name="connsiteX34" fmla="*/ 1660285 w 6507622"/>
                  <a:gd name="connsiteY34" fmla="*/ 2297933 h 3187725"/>
                  <a:gd name="connsiteX35" fmla="*/ 2218374 w 6507622"/>
                  <a:gd name="connsiteY35" fmla="*/ 2136886 h 3187725"/>
                  <a:gd name="connsiteX36" fmla="*/ 1833213 w 6507622"/>
                  <a:gd name="connsiteY36" fmla="*/ 2170866 h 3187725"/>
                  <a:gd name="connsiteX37" fmla="*/ 1801206 w 6507622"/>
                  <a:gd name="connsiteY37" fmla="*/ 2276242 h 3187725"/>
                  <a:gd name="connsiteX38" fmla="*/ 2091775 w 6507622"/>
                  <a:gd name="connsiteY38" fmla="*/ 2653092 h 3187725"/>
                  <a:gd name="connsiteX39" fmla="*/ 2136114 w 6507622"/>
                  <a:gd name="connsiteY39" fmla="*/ 2645376 h 3187725"/>
                  <a:gd name="connsiteX40" fmla="*/ 2270163 w 6507622"/>
                  <a:gd name="connsiteY40" fmla="*/ 2204054 h 3187725"/>
                  <a:gd name="connsiteX41" fmla="*/ 3545721 w 6507622"/>
                  <a:gd name="connsiteY41" fmla="*/ 2135867 h 3187725"/>
                  <a:gd name="connsiteX42" fmla="*/ 3460990 w 6507622"/>
                  <a:gd name="connsiteY42" fmla="*/ 2414821 h 3187725"/>
                  <a:gd name="connsiteX43" fmla="*/ 3725339 w 6507622"/>
                  <a:gd name="connsiteY43" fmla="*/ 2368819 h 3187725"/>
                  <a:gd name="connsiteX44" fmla="*/ 2843911 w 6507622"/>
                  <a:gd name="connsiteY44" fmla="*/ 2081701 h 3187725"/>
                  <a:gd name="connsiteX45" fmla="*/ 2430583 w 6507622"/>
                  <a:gd name="connsiteY45" fmla="*/ 2118165 h 3187725"/>
                  <a:gd name="connsiteX46" fmla="*/ 2411084 w 6507622"/>
                  <a:gd name="connsiteY46" fmla="*/ 2182362 h 3187725"/>
                  <a:gd name="connsiteX47" fmla="*/ 2693324 w 6507622"/>
                  <a:gd name="connsiteY47" fmla="*/ 2548410 h 3187725"/>
                  <a:gd name="connsiteX48" fmla="*/ 2725344 w 6507622"/>
                  <a:gd name="connsiteY48" fmla="*/ 2542838 h 3187725"/>
                  <a:gd name="connsiteX49" fmla="*/ 2859336 w 6507622"/>
                  <a:gd name="connsiteY49" fmla="*/ 2101707 h 3187725"/>
                  <a:gd name="connsiteX50" fmla="*/ 4139214 w 6507622"/>
                  <a:gd name="connsiteY50" fmla="*/ 2056167 h 3187725"/>
                  <a:gd name="connsiteX51" fmla="*/ 4062045 w 6507622"/>
                  <a:gd name="connsiteY51" fmla="*/ 2310225 h 3187725"/>
                  <a:gd name="connsiteX52" fmla="*/ 4302800 w 6507622"/>
                  <a:gd name="connsiteY52" fmla="*/ 2268329 h 3187725"/>
                  <a:gd name="connsiteX53" fmla="*/ 3443921 w 6507622"/>
                  <a:gd name="connsiteY53" fmla="*/ 2028768 h 3187725"/>
                  <a:gd name="connsiteX54" fmla="*/ 3004035 w 6507622"/>
                  <a:gd name="connsiteY54" fmla="*/ 2067575 h 3187725"/>
                  <a:gd name="connsiteX55" fmla="*/ 3000257 w 6507622"/>
                  <a:gd name="connsiteY55" fmla="*/ 2080015 h 3187725"/>
                  <a:gd name="connsiteX56" fmla="*/ 3282374 w 6507622"/>
                  <a:gd name="connsiteY56" fmla="*/ 2445904 h 3187725"/>
                  <a:gd name="connsiteX57" fmla="*/ 3319163 w 6507622"/>
                  <a:gd name="connsiteY57" fmla="*/ 2439502 h 3187725"/>
                  <a:gd name="connsiteX58" fmla="*/ 4028880 w 6507622"/>
                  <a:gd name="connsiteY58" fmla="*/ 1977163 h 3187725"/>
                  <a:gd name="connsiteX59" fmla="*/ 3609526 w 6507622"/>
                  <a:gd name="connsiteY59" fmla="*/ 2014159 h 3187725"/>
                  <a:gd name="connsiteX60" fmla="*/ 3864334 w 6507622"/>
                  <a:gd name="connsiteY60" fmla="*/ 2344631 h 3187725"/>
                  <a:gd name="connsiteX61" fmla="*/ 3920217 w 6507622"/>
                  <a:gd name="connsiteY61" fmla="*/ 2334907 h 3187725"/>
                  <a:gd name="connsiteX62" fmla="*/ 4749093 w 6507622"/>
                  <a:gd name="connsiteY62" fmla="*/ 1962288 h 3187725"/>
                  <a:gd name="connsiteX63" fmla="*/ 4675853 w 6507622"/>
                  <a:gd name="connsiteY63" fmla="*/ 2203411 h 3187725"/>
                  <a:gd name="connsiteX64" fmla="*/ 4904349 w 6507622"/>
                  <a:gd name="connsiteY64" fmla="*/ 2163647 h 3187725"/>
                  <a:gd name="connsiteX65" fmla="*/ 4626250 w 6507622"/>
                  <a:gd name="connsiteY65" fmla="*/ 1924463 h 3187725"/>
                  <a:gd name="connsiteX66" fmla="*/ 4222756 w 6507622"/>
                  <a:gd name="connsiteY66" fmla="*/ 1960059 h 3187725"/>
                  <a:gd name="connsiteX67" fmla="*/ 4441796 w 6507622"/>
                  <a:gd name="connsiteY67" fmla="*/ 2244141 h 3187725"/>
                  <a:gd name="connsiteX68" fmla="*/ 4534024 w 6507622"/>
                  <a:gd name="connsiteY68" fmla="*/ 2228092 h 3187725"/>
                  <a:gd name="connsiteX69" fmla="*/ 5199702 w 6507622"/>
                  <a:gd name="connsiteY69" fmla="*/ 1873873 h 3187725"/>
                  <a:gd name="connsiteX70" fmla="*/ 4861567 w 6507622"/>
                  <a:gd name="connsiteY70" fmla="*/ 1903704 h 3187725"/>
                  <a:gd name="connsiteX71" fmla="*/ 5043345 w 6507622"/>
                  <a:gd name="connsiteY71" fmla="*/ 2139459 h 3187725"/>
                  <a:gd name="connsiteX72" fmla="*/ 5123255 w 6507622"/>
                  <a:gd name="connsiteY72" fmla="*/ 2125553 h 3187725"/>
                  <a:gd name="connsiteX73" fmla="*/ 5339498 w 6507622"/>
                  <a:gd name="connsiteY73" fmla="*/ 1861541 h 3187725"/>
                  <a:gd name="connsiteX74" fmla="*/ 5337731 w 6507622"/>
                  <a:gd name="connsiteY74" fmla="*/ 1861696 h 3187725"/>
                  <a:gd name="connsiteX75" fmla="*/ 5265083 w 6507622"/>
                  <a:gd name="connsiteY75" fmla="*/ 2100872 h 3187725"/>
                  <a:gd name="connsiteX76" fmla="*/ 5493399 w 6507622"/>
                  <a:gd name="connsiteY76" fmla="*/ 2061140 h 3187725"/>
                  <a:gd name="connsiteX77" fmla="*/ 5800784 w 6507622"/>
                  <a:gd name="connsiteY77" fmla="*/ 1820846 h 3187725"/>
                  <a:gd name="connsiteX78" fmla="*/ 5487104 w 6507622"/>
                  <a:gd name="connsiteY78" fmla="*/ 1848518 h 3187725"/>
                  <a:gd name="connsiteX79" fmla="*/ 5632395 w 6507622"/>
                  <a:gd name="connsiteY79" fmla="*/ 2036952 h 3187725"/>
                  <a:gd name="connsiteX80" fmla="*/ 5740876 w 6507622"/>
                  <a:gd name="connsiteY80" fmla="*/ 2018074 h 3187725"/>
                  <a:gd name="connsiteX81" fmla="*/ 5957505 w 6507622"/>
                  <a:gd name="connsiteY81" fmla="*/ 1807020 h 3187725"/>
                  <a:gd name="connsiteX82" fmla="*/ 5938814 w 6507622"/>
                  <a:gd name="connsiteY82" fmla="*/ 1808669 h 3187725"/>
                  <a:gd name="connsiteX83" fmla="*/ 5882704 w 6507622"/>
                  <a:gd name="connsiteY83" fmla="*/ 1993394 h 3187725"/>
                  <a:gd name="connsiteX84" fmla="*/ 6075357 w 6507622"/>
                  <a:gd name="connsiteY84" fmla="*/ 1959868 h 3187725"/>
                  <a:gd name="connsiteX85" fmla="*/ 6353389 w 6507622"/>
                  <a:gd name="connsiteY85" fmla="*/ 1772095 h 3187725"/>
                  <a:gd name="connsiteX86" fmla="*/ 6105110 w 6507622"/>
                  <a:gd name="connsiteY86" fmla="*/ 1793998 h 3187725"/>
                  <a:gd name="connsiteX87" fmla="*/ 6214353 w 6507622"/>
                  <a:gd name="connsiteY87" fmla="*/ 1935680 h 3187725"/>
                  <a:gd name="connsiteX88" fmla="*/ 6353770 w 6507622"/>
                  <a:gd name="connsiteY88" fmla="*/ 1911418 h 3187725"/>
                  <a:gd name="connsiteX89" fmla="*/ 597323 w 6507622"/>
                  <a:gd name="connsiteY89" fmla="*/ 0 h 3187725"/>
                  <a:gd name="connsiteX90" fmla="*/ 597323 w 6507622"/>
                  <a:gd name="connsiteY90" fmla="*/ 451601 h 3187725"/>
                  <a:gd name="connsiteX91" fmla="*/ 738833 w 6507622"/>
                  <a:gd name="connsiteY91" fmla="*/ 453434 h 3187725"/>
                  <a:gd name="connsiteX92" fmla="*/ 738833 w 6507622"/>
                  <a:gd name="connsiteY92" fmla="*/ 1 h 3187725"/>
                  <a:gd name="connsiteX93" fmla="*/ 989373 w 6507622"/>
                  <a:gd name="connsiteY93" fmla="*/ 263110 h 3187725"/>
                  <a:gd name="connsiteX94" fmla="*/ 1239916 w 6507622"/>
                  <a:gd name="connsiteY94" fmla="*/ 0 h 3187725"/>
                  <a:gd name="connsiteX95" fmla="*/ 1239916 w 6507622"/>
                  <a:gd name="connsiteY95" fmla="*/ 459923 h 3187725"/>
                  <a:gd name="connsiteX96" fmla="*/ 1381425 w 6507622"/>
                  <a:gd name="connsiteY96" fmla="*/ 461756 h 3187725"/>
                  <a:gd name="connsiteX97" fmla="*/ 1381425 w 6507622"/>
                  <a:gd name="connsiteY97" fmla="*/ 1 h 3187725"/>
                  <a:gd name="connsiteX98" fmla="*/ 1631967 w 6507622"/>
                  <a:gd name="connsiteY98" fmla="*/ 263110 h 3187725"/>
                  <a:gd name="connsiteX99" fmla="*/ 1882509 w 6507622"/>
                  <a:gd name="connsiteY99" fmla="*/ 0 h 3187725"/>
                  <a:gd name="connsiteX100" fmla="*/ 1882509 w 6507622"/>
                  <a:gd name="connsiteY100" fmla="*/ 468246 h 3187725"/>
                  <a:gd name="connsiteX101" fmla="*/ 2024018 w 6507622"/>
                  <a:gd name="connsiteY101" fmla="*/ 470079 h 3187725"/>
                  <a:gd name="connsiteX102" fmla="*/ 2024018 w 6507622"/>
                  <a:gd name="connsiteY102" fmla="*/ 1 h 3187725"/>
                  <a:gd name="connsiteX103" fmla="*/ 2274559 w 6507622"/>
                  <a:gd name="connsiteY103" fmla="*/ 263110 h 3187725"/>
                  <a:gd name="connsiteX104" fmla="*/ 2525102 w 6507622"/>
                  <a:gd name="connsiteY104" fmla="*/ 0 h 3187725"/>
                  <a:gd name="connsiteX105" fmla="*/ 2525102 w 6507622"/>
                  <a:gd name="connsiteY105" fmla="*/ 476568 h 3187725"/>
                  <a:gd name="connsiteX106" fmla="*/ 2666611 w 6507622"/>
                  <a:gd name="connsiteY106" fmla="*/ 478401 h 3187725"/>
                  <a:gd name="connsiteX107" fmla="*/ 2666611 w 6507622"/>
                  <a:gd name="connsiteY107" fmla="*/ 1 h 3187725"/>
                  <a:gd name="connsiteX108" fmla="*/ 2917152 w 6507622"/>
                  <a:gd name="connsiteY108" fmla="*/ 263110 h 3187725"/>
                  <a:gd name="connsiteX109" fmla="*/ 3167695 w 6507622"/>
                  <a:gd name="connsiteY109" fmla="*/ 0 h 3187725"/>
                  <a:gd name="connsiteX110" fmla="*/ 3167695 w 6507622"/>
                  <a:gd name="connsiteY110" fmla="*/ 484891 h 3187725"/>
                  <a:gd name="connsiteX111" fmla="*/ 3309204 w 6507622"/>
                  <a:gd name="connsiteY111" fmla="*/ 486723 h 3187725"/>
                  <a:gd name="connsiteX112" fmla="*/ 3309204 w 6507622"/>
                  <a:gd name="connsiteY112" fmla="*/ 1 h 3187725"/>
                  <a:gd name="connsiteX113" fmla="*/ 3559745 w 6507622"/>
                  <a:gd name="connsiteY113" fmla="*/ 263110 h 3187725"/>
                  <a:gd name="connsiteX114" fmla="*/ 3810288 w 6507622"/>
                  <a:gd name="connsiteY114" fmla="*/ 0 h 3187725"/>
                  <a:gd name="connsiteX115" fmla="*/ 3810288 w 6507622"/>
                  <a:gd name="connsiteY115" fmla="*/ 493213 h 3187725"/>
                  <a:gd name="connsiteX116" fmla="*/ 3951796 w 6507622"/>
                  <a:gd name="connsiteY116" fmla="*/ 495046 h 3187725"/>
                  <a:gd name="connsiteX117" fmla="*/ 3951796 w 6507622"/>
                  <a:gd name="connsiteY117" fmla="*/ 1 h 3187725"/>
                  <a:gd name="connsiteX118" fmla="*/ 4202337 w 6507622"/>
                  <a:gd name="connsiteY118" fmla="*/ 263110 h 3187725"/>
                  <a:gd name="connsiteX119" fmla="*/ 4452880 w 6507622"/>
                  <a:gd name="connsiteY119" fmla="*/ 0 h 3187725"/>
                  <a:gd name="connsiteX120" fmla="*/ 4452880 w 6507622"/>
                  <a:gd name="connsiteY120" fmla="*/ 501536 h 3187725"/>
                  <a:gd name="connsiteX121" fmla="*/ 4594389 w 6507622"/>
                  <a:gd name="connsiteY121" fmla="*/ 503368 h 3187725"/>
                  <a:gd name="connsiteX122" fmla="*/ 4594389 w 6507622"/>
                  <a:gd name="connsiteY122" fmla="*/ 1 h 3187725"/>
                  <a:gd name="connsiteX123" fmla="*/ 4844930 w 6507622"/>
                  <a:gd name="connsiteY123" fmla="*/ 263110 h 3187725"/>
                  <a:gd name="connsiteX124" fmla="*/ 5095473 w 6507622"/>
                  <a:gd name="connsiteY124" fmla="*/ 0 h 3187725"/>
                  <a:gd name="connsiteX125" fmla="*/ 5095473 w 6507622"/>
                  <a:gd name="connsiteY125" fmla="*/ 509858 h 3187725"/>
                  <a:gd name="connsiteX126" fmla="*/ 5236982 w 6507622"/>
                  <a:gd name="connsiteY126" fmla="*/ 511691 h 3187725"/>
                  <a:gd name="connsiteX127" fmla="*/ 5236982 w 6507622"/>
                  <a:gd name="connsiteY127" fmla="*/ 1 h 3187725"/>
                  <a:gd name="connsiteX128" fmla="*/ 5487523 w 6507622"/>
                  <a:gd name="connsiteY128" fmla="*/ 263110 h 3187725"/>
                  <a:gd name="connsiteX129" fmla="*/ 5738066 w 6507622"/>
                  <a:gd name="connsiteY129" fmla="*/ 0 h 3187725"/>
                  <a:gd name="connsiteX130" fmla="*/ 5738066 w 6507622"/>
                  <a:gd name="connsiteY130" fmla="*/ 518181 h 3187725"/>
                  <a:gd name="connsiteX131" fmla="*/ 5879577 w 6507622"/>
                  <a:gd name="connsiteY131" fmla="*/ 520013 h 3187725"/>
                  <a:gd name="connsiteX132" fmla="*/ 5879577 w 6507622"/>
                  <a:gd name="connsiteY132" fmla="*/ 1 h 3187725"/>
                  <a:gd name="connsiteX133" fmla="*/ 6130119 w 6507622"/>
                  <a:gd name="connsiteY133" fmla="*/ 263110 h 3187725"/>
                  <a:gd name="connsiteX134" fmla="*/ 6380661 w 6507622"/>
                  <a:gd name="connsiteY134" fmla="*/ 0 h 3187725"/>
                  <a:gd name="connsiteX135" fmla="*/ 6380661 w 6507622"/>
                  <a:gd name="connsiteY135" fmla="*/ 526503 h 3187725"/>
                  <a:gd name="connsiteX136" fmla="*/ 6492161 w 6507622"/>
                  <a:gd name="connsiteY136" fmla="*/ 527947 h 3187725"/>
                  <a:gd name="connsiteX137" fmla="*/ 6507622 w 6507622"/>
                  <a:gd name="connsiteY137" fmla="*/ 1998375 h 3187725"/>
                  <a:gd name="connsiteX138" fmla="*/ 28851 w 6507622"/>
                  <a:gd name="connsiteY138" fmla="*/ 3187725 h 3187725"/>
                  <a:gd name="connsiteX139" fmla="*/ 0 w 6507622"/>
                  <a:gd name="connsiteY139" fmla="*/ 443865 h 3187725"/>
                  <a:gd name="connsiteX140" fmla="*/ 96239 w 6507622"/>
                  <a:gd name="connsiteY140" fmla="*/ 445111 h 3187725"/>
                  <a:gd name="connsiteX141" fmla="*/ 96239 w 6507622"/>
                  <a:gd name="connsiteY141" fmla="*/ 1 h 3187725"/>
                  <a:gd name="connsiteX142" fmla="*/ 346782 w 6507622"/>
                  <a:gd name="connsiteY142" fmla="*/ 263110 h 318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6507622" h="3187725">
                    <a:moveTo>
                      <a:pt x="559957" y="2636863"/>
                    </a:moveTo>
                    <a:lnTo>
                      <a:pt x="469264" y="2935442"/>
                    </a:lnTo>
                    <a:lnTo>
                      <a:pt x="752210" y="2886204"/>
                    </a:lnTo>
                    <a:close/>
                    <a:moveTo>
                      <a:pt x="1163162" y="2502616"/>
                    </a:moveTo>
                    <a:lnTo>
                      <a:pt x="1063081" y="2832106"/>
                    </a:lnTo>
                    <a:lnTo>
                      <a:pt x="1375318" y="2777770"/>
                    </a:lnTo>
                    <a:close/>
                    <a:moveTo>
                      <a:pt x="1756653" y="2422917"/>
                    </a:moveTo>
                    <a:lnTo>
                      <a:pt x="1664135" y="2727510"/>
                    </a:lnTo>
                    <a:lnTo>
                      <a:pt x="1952779" y="2677280"/>
                    </a:lnTo>
                    <a:close/>
                    <a:moveTo>
                      <a:pt x="2366533" y="2329038"/>
                    </a:moveTo>
                    <a:lnTo>
                      <a:pt x="2277942" y="2620695"/>
                    </a:lnTo>
                    <a:lnTo>
                      <a:pt x="2554329" y="2572598"/>
                    </a:lnTo>
                    <a:close/>
                    <a:moveTo>
                      <a:pt x="304627" y="2305717"/>
                    </a:moveTo>
                    <a:lnTo>
                      <a:pt x="161626" y="2318333"/>
                    </a:lnTo>
                    <a:lnTo>
                      <a:pt x="163459" y="2988658"/>
                    </a:lnTo>
                    <a:lnTo>
                      <a:pt x="327436" y="2960123"/>
                    </a:lnTo>
                    <a:lnTo>
                      <a:pt x="463587" y="2511879"/>
                    </a:lnTo>
                    <a:close/>
                    <a:moveTo>
                      <a:pt x="532310" y="2285631"/>
                    </a:moveTo>
                    <a:lnTo>
                      <a:pt x="452233" y="2292695"/>
                    </a:lnTo>
                    <a:lnTo>
                      <a:pt x="508140" y="2365203"/>
                    </a:lnTo>
                    <a:close/>
                    <a:moveTo>
                      <a:pt x="966332" y="2247341"/>
                    </a:moveTo>
                    <a:lnTo>
                      <a:pt x="670340" y="2273454"/>
                    </a:lnTo>
                    <a:lnTo>
                      <a:pt x="604508" y="2490187"/>
                    </a:lnTo>
                    <a:lnTo>
                      <a:pt x="891205" y="2862016"/>
                    </a:lnTo>
                    <a:lnTo>
                      <a:pt x="921252" y="2856787"/>
                    </a:lnTo>
                    <a:lnTo>
                      <a:pt x="1066793" y="2377633"/>
                    </a:lnTo>
                    <a:close/>
                    <a:moveTo>
                      <a:pt x="2955705" y="2226690"/>
                    </a:moveTo>
                    <a:lnTo>
                      <a:pt x="2867173" y="2518157"/>
                    </a:lnTo>
                    <a:lnTo>
                      <a:pt x="3143378" y="2470092"/>
                    </a:lnTo>
                    <a:close/>
                    <a:moveTo>
                      <a:pt x="1579563" y="2193242"/>
                    </a:moveTo>
                    <a:lnTo>
                      <a:pt x="1248254" y="2222471"/>
                    </a:lnTo>
                    <a:lnTo>
                      <a:pt x="1207714" y="2355940"/>
                    </a:lnTo>
                    <a:lnTo>
                      <a:pt x="1514314" y="2753582"/>
                    </a:lnTo>
                    <a:lnTo>
                      <a:pt x="1522306" y="2752191"/>
                    </a:lnTo>
                    <a:lnTo>
                      <a:pt x="1660285" y="2297933"/>
                    </a:lnTo>
                    <a:close/>
                    <a:moveTo>
                      <a:pt x="2218374" y="2136886"/>
                    </a:moveTo>
                    <a:lnTo>
                      <a:pt x="1833213" y="2170866"/>
                    </a:lnTo>
                    <a:lnTo>
                      <a:pt x="1801206" y="2276242"/>
                    </a:lnTo>
                    <a:lnTo>
                      <a:pt x="2091775" y="2653092"/>
                    </a:lnTo>
                    <a:lnTo>
                      <a:pt x="2136114" y="2645376"/>
                    </a:lnTo>
                    <a:lnTo>
                      <a:pt x="2270163" y="2204054"/>
                    </a:lnTo>
                    <a:close/>
                    <a:moveTo>
                      <a:pt x="3545721" y="2135867"/>
                    </a:moveTo>
                    <a:lnTo>
                      <a:pt x="3460990" y="2414821"/>
                    </a:lnTo>
                    <a:lnTo>
                      <a:pt x="3725339" y="2368819"/>
                    </a:lnTo>
                    <a:close/>
                    <a:moveTo>
                      <a:pt x="2843911" y="2081701"/>
                    </a:moveTo>
                    <a:lnTo>
                      <a:pt x="2430583" y="2118165"/>
                    </a:lnTo>
                    <a:lnTo>
                      <a:pt x="2411084" y="2182362"/>
                    </a:lnTo>
                    <a:lnTo>
                      <a:pt x="2693324" y="2548410"/>
                    </a:lnTo>
                    <a:lnTo>
                      <a:pt x="2725344" y="2542838"/>
                    </a:lnTo>
                    <a:lnTo>
                      <a:pt x="2859336" y="2101707"/>
                    </a:lnTo>
                    <a:close/>
                    <a:moveTo>
                      <a:pt x="4139214" y="2056167"/>
                    </a:moveTo>
                    <a:lnTo>
                      <a:pt x="4062045" y="2310225"/>
                    </a:lnTo>
                    <a:lnTo>
                      <a:pt x="4302800" y="2268329"/>
                    </a:lnTo>
                    <a:close/>
                    <a:moveTo>
                      <a:pt x="3443921" y="2028768"/>
                    </a:moveTo>
                    <a:lnTo>
                      <a:pt x="3004035" y="2067575"/>
                    </a:lnTo>
                    <a:lnTo>
                      <a:pt x="3000257" y="2080015"/>
                    </a:lnTo>
                    <a:lnTo>
                      <a:pt x="3282374" y="2445904"/>
                    </a:lnTo>
                    <a:lnTo>
                      <a:pt x="3319163" y="2439502"/>
                    </a:lnTo>
                    <a:close/>
                    <a:moveTo>
                      <a:pt x="4028880" y="1977163"/>
                    </a:moveTo>
                    <a:lnTo>
                      <a:pt x="3609526" y="2014159"/>
                    </a:lnTo>
                    <a:lnTo>
                      <a:pt x="3864334" y="2344631"/>
                    </a:lnTo>
                    <a:lnTo>
                      <a:pt x="3920217" y="2334907"/>
                    </a:lnTo>
                    <a:close/>
                    <a:moveTo>
                      <a:pt x="4749093" y="1962288"/>
                    </a:moveTo>
                    <a:lnTo>
                      <a:pt x="4675853" y="2203411"/>
                    </a:lnTo>
                    <a:lnTo>
                      <a:pt x="4904349" y="2163647"/>
                    </a:lnTo>
                    <a:close/>
                    <a:moveTo>
                      <a:pt x="4626250" y="1924463"/>
                    </a:moveTo>
                    <a:lnTo>
                      <a:pt x="4222756" y="1960059"/>
                    </a:lnTo>
                    <a:lnTo>
                      <a:pt x="4441796" y="2244141"/>
                    </a:lnTo>
                    <a:lnTo>
                      <a:pt x="4534024" y="2228092"/>
                    </a:lnTo>
                    <a:close/>
                    <a:moveTo>
                      <a:pt x="5199702" y="1873873"/>
                    </a:moveTo>
                    <a:lnTo>
                      <a:pt x="4861567" y="1903704"/>
                    </a:lnTo>
                    <a:lnTo>
                      <a:pt x="5043345" y="2139459"/>
                    </a:lnTo>
                    <a:lnTo>
                      <a:pt x="5123255" y="2125553"/>
                    </a:lnTo>
                    <a:close/>
                    <a:moveTo>
                      <a:pt x="5339498" y="1861541"/>
                    </a:moveTo>
                    <a:lnTo>
                      <a:pt x="5337731" y="1861696"/>
                    </a:lnTo>
                    <a:lnTo>
                      <a:pt x="5265083" y="2100872"/>
                    </a:lnTo>
                    <a:lnTo>
                      <a:pt x="5493399" y="2061140"/>
                    </a:lnTo>
                    <a:close/>
                    <a:moveTo>
                      <a:pt x="5800784" y="1820846"/>
                    </a:moveTo>
                    <a:lnTo>
                      <a:pt x="5487104" y="1848518"/>
                    </a:lnTo>
                    <a:lnTo>
                      <a:pt x="5632395" y="2036952"/>
                    </a:lnTo>
                    <a:lnTo>
                      <a:pt x="5740876" y="2018074"/>
                    </a:lnTo>
                    <a:close/>
                    <a:moveTo>
                      <a:pt x="5957505" y="1807020"/>
                    </a:moveTo>
                    <a:lnTo>
                      <a:pt x="5938814" y="1808669"/>
                    </a:lnTo>
                    <a:lnTo>
                      <a:pt x="5882704" y="1993394"/>
                    </a:lnTo>
                    <a:lnTo>
                      <a:pt x="6075357" y="1959868"/>
                    </a:lnTo>
                    <a:close/>
                    <a:moveTo>
                      <a:pt x="6353389" y="1772095"/>
                    </a:moveTo>
                    <a:lnTo>
                      <a:pt x="6105110" y="1793998"/>
                    </a:lnTo>
                    <a:lnTo>
                      <a:pt x="6214353" y="1935680"/>
                    </a:lnTo>
                    <a:lnTo>
                      <a:pt x="6353770" y="1911418"/>
                    </a:lnTo>
                    <a:close/>
                    <a:moveTo>
                      <a:pt x="597323" y="0"/>
                    </a:moveTo>
                    <a:lnTo>
                      <a:pt x="597323" y="451601"/>
                    </a:lnTo>
                    <a:lnTo>
                      <a:pt x="738833" y="453434"/>
                    </a:lnTo>
                    <a:lnTo>
                      <a:pt x="738833" y="1"/>
                    </a:lnTo>
                    <a:lnTo>
                      <a:pt x="989373" y="263110"/>
                    </a:lnTo>
                    <a:lnTo>
                      <a:pt x="1239916" y="0"/>
                    </a:lnTo>
                    <a:lnTo>
                      <a:pt x="1239916" y="459923"/>
                    </a:lnTo>
                    <a:lnTo>
                      <a:pt x="1381425" y="461756"/>
                    </a:lnTo>
                    <a:lnTo>
                      <a:pt x="1381425" y="1"/>
                    </a:lnTo>
                    <a:lnTo>
                      <a:pt x="1631967" y="263110"/>
                    </a:lnTo>
                    <a:lnTo>
                      <a:pt x="1882509" y="0"/>
                    </a:lnTo>
                    <a:lnTo>
                      <a:pt x="1882509" y="468246"/>
                    </a:lnTo>
                    <a:lnTo>
                      <a:pt x="2024018" y="470079"/>
                    </a:lnTo>
                    <a:lnTo>
                      <a:pt x="2024018" y="1"/>
                    </a:lnTo>
                    <a:lnTo>
                      <a:pt x="2274559" y="263110"/>
                    </a:lnTo>
                    <a:lnTo>
                      <a:pt x="2525102" y="0"/>
                    </a:lnTo>
                    <a:lnTo>
                      <a:pt x="2525102" y="476568"/>
                    </a:lnTo>
                    <a:lnTo>
                      <a:pt x="2666611" y="478401"/>
                    </a:lnTo>
                    <a:lnTo>
                      <a:pt x="2666611" y="1"/>
                    </a:lnTo>
                    <a:lnTo>
                      <a:pt x="2917152" y="263110"/>
                    </a:lnTo>
                    <a:lnTo>
                      <a:pt x="3167695" y="0"/>
                    </a:lnTo>
                    <a:lnTo>
                      <a:pt x="3167695" y="484891"/>
                    </a:lnTo>
                    <a:lnTo>
                      <a:pt x="3309204" y="486723"/>
                    </a:lnTo>
                    <a:lnTo>
                      <a:pt x="3309204" y="1"/>
                    </a:lnTo>
                    <a:lnTo>
                      <a:pt x="3559745" y="263110"/>
                    </a:lnTo>
                    <a:lnTo>
                      <a:pt x="3810288" y="0"/>
                    </a:lnTo>
                    <a:lnTo>
                      <a:pt x="3810288" y="493213"/>
                    </a:lnTo>
                    <a:lnTo>
                      <a:pt x="3951796" y="495046"/>
                    </a:lnTo>
                    <a:lnTo>
                      <a:pt x="3951796" y="1"/>
                    </a:lnTo>
                    <a:lnTo>
                      <a:pt x="4202337" y="263110"/>
                    </a:lnTo>
                    <a:lnTo>
                      <a:pt x="4452880" y="0"/>
                    </a:lnTo>
                    <a:lnTo>
                      <a:pt x="4452880" y="501536"/>
                    </a:lnTo>
                    <a:lnTo>
                      <a:pt x="4594389" y="503368"/>
                    </a:lnTo>
                    <a:lnTo>
                      <a:pt x="4594389" y="1"/>
                    </a:lnTo>
                    <a:lnTo>
                      <a:pt x="4844930" y="263110"/>
                    </a:lnTo>
                    <a:lnTo>
                      <a:pt x="5095473" y="0"/>
                    </a:lnTo>
                    <a:lnTo>
                      <a:pt x="5095473" y="509858"/>
                    </a:lnTo>
                    <a:lnTo>
                      <a:pt x="5236982" y="511691"/>
                    </a:lnTo>
                    <a:lnTo>
                      <a:pt x="5236982" y="1"/>
                    </a:lnTo>
                    <a:lnTo>
                      <a:pt x="5487523" y="263110"/>
                    </a:lnTo>
                    <a:lnTo>
                      <a:pt x="5738066" y="0"/>
                    </a:lnTo>
                    <a:lnTo>
                      <a:pt x="5738066" y="518181"/>
                    </a:lnTo>
                    <a:lnTo>
                      <a:pt x="5879577" y="520013"/>
                    </a:lnTo>
                    <a:lnTo>
                      <a:pt x="5879577" y="1"/>
                    </a:lnTo>
                    <a:lnTo>
                      <a:pt x="6130119" y="263110"/>
                    </a:lnTo>
                    <a:lnTo>
                      <a:pt x="6380661" y="0"/>
                    </a:lnTo>
                    <a:lnTo>
                      <a:pt x="6380661" y="526503"/>
                    </a:lnTo>
                    <a:lnTo>
                      <a:pt x="6492161" y="527947"/>
                    </a:lnTo>
                    <a:lnTo>
                      <a:pt x="6507622" y="1998375"/>
                    </a:lnTo>
                    <a:lnTo>
                      <a:pt x="28851" y="3187725"/>
                    </a:lnTo>
                    <a:lnTo>
                      <a:pt x="0" y="443865"/>
                    </a:lnTo>
                    <a:lnTo>
                      <a:pt x="96239" y="445111"/>
                    </a:lnTo>
                    <a:lnTo>
                      <a:pt x="96239" y="1"/>
                    </a:lnTo>
                    <a:lnTo>
                      <a:pt x="346782" y="26311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  <p:sp>
            <p:nvSpPr>
              <p:cNvPr id="1074" name="Rectangle 1073">
                <a:extLst>
                  <a:ext uri="{FF2B5EF4-FFF2-40B4-BE49-F238E27FC236}">
                    <a16:creationId xmlns:a16="http://schemas.microsoft.com/office/drawing/2014/main" xmlns="" id="{D134B681-F245-6D95-E318-88D05B16A434}"/>
                  </a:ext>
                </a:extLst>
              </p:cNvPr>
              <p:cNvSpPr/>
              <p:nvPr/>
            </p:nvSpPr>
            <p:spPr>
              <a:xfrm>
                <a:off x="-3281430" y="3236758"/>
                <a:ext cx="3926715" cy="9617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1084" name="TextBox 1083">
              <a:extLst>
                <a:ext uri="{FF2B5EF4-FFF2-40B4-BE49-F238E27FC236}">
                  <a16:creationId xmlns:a16="http://schemas.microsoft.com/office/drawing/2014/main" xmlns="" id="{E26E9335-2783-98EF-9BAD-BD043364726B}"/>
                </a:ext>
              </a:extLst>
            </p:cNvPr>
            <p:cNvSpPr txBox="1"/>
            <p:nvPr/>
          </p:nvSpPr>
          <p:spPr>
            <a:xfrm rot="18674481">
              <a:off x="2836059" y="771544"/>
              <a:ext cx="67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x-none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88" name="Group 1087">
            <a:extLst>
              <a:ext uri="{FF2B5EF4-FFF2-40B4-BE49-F238E27FC236}">
                <a16:creationId xmlns:a16="http://schemas.microsoft.com/office/drawing/2014/main" xmlns="" id="{A722E66E-ECD6-7EEA-A5C3-BA465D12D9F6}"/>
              </a:ext>
            </a:extLst>
          </p:cNvPr>
          <p:cNvGrpSpPr/>
          <p:nvPr/>
        </p:nvGrpSpPr>
        <p:grpSpPr>
          <a:xfrm>
            <a:off x="5545337" y="770711"/>
            <a:ext cx="3689691" cy="7910752"/>
            <a:chOff x="5545336" y="0"/>
            <a:chExt cx="3689691" cy="7910751"/>
          </a:xfrm>
        </p:grpSpPr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xmlns="" id="{FEB98378-511B-BFE9-8E94-D7E6C2774703}"/>
                </a:ext>
              </a:extLst>
            </p:cNvPr>
            <p:cNvGrpSpPr/>
            <p:nvPr/>
          </p:nvGrpSpPr>
          <p:grpSpPr>
            <a:xfrm rot="2780510" flipH="1">
              <a:off x="4310891" y="2986616"/>
              <a:ext cx="7910751" cy="1937520"/>
              <a:chOff x="-3281431" y="2976415"/>
              <a:chExt cx="7853431" cy="1923481"/>
            </a:xfrm>
            <a:solidFill>
              <a:srgbClr val="1D1D4B"/>
            </a:solidFill>
          </p:grpSpPr>
          <p:sp>
            <p:nvSpPr>
              <p:cNvPr id="1080" name="Freeform 1079">
                <a:extLst>
                  <a:ext uri="{FF2B5EF4-FFF2-40B4-BE49-F238E27FC236}">
                    <a16:creationId xmlns:a16="http://schemas.microsoft.com/office/drawing/2014/main" xmlns="" id="{AD477DCF-D39A-EF8C-4DF5-AAECA691E9B7}"/>
                  </a:ext>
                </a:extLst>
              </p:cNvPr>
              <p:cNvSpPr/>
              <p:nvPr/>
            </p:nvSpPr>
            <p:spPr>
              <a:xfrm>
                <a:off x="645285" y="2976414"/>
                <a:ext cx="3926715" cy="1923481"/>
              </a:xfrm>
              <a:custGeom>
                <a:avLst/>
                <a:gdLst>
                  <a:gd name="connsiteX0" fmla="*/ 559957 w 6507622"/>
                  <a:gd name="connsiteY0" fmla="*/ 2636863 h 3187725"/>
                  <a:gd name="connsiteX1" fmla="*/ 469264 w 6507622"/>
                  <a:gd name="connsiteY1" fmla="*/ 2935442 h 3187725"/>
                  <a:gd name="connsiteX2" fmla="*/ 752210 w 6507622"/>
                  <a:gd name="connsiteY2" fmla="*/ 2886204 h 3187725"/>
                  <a:gd name="connsiteX3" fmla="*/ 1163162 w 6507622"/>
                  <a:gd name="connsiteY3" fmla="*/ 2502616 h 3187725"/>
                  <a:gd name="connsiteX4" fmla="*/ 1063081 w 6507622"/>
                  <a:gd name="connsiteY4" fmla="*/ 2832106 h 3187725"/>
                  <a:gd name="connsiteX5" fmla="*/ 1375318 w 6507622"/>
                  <a:gd name="connsiteY5" fmla="*/ 2777770 h 3187725"/>
                  <a:gd name="connsiteX6" fmla="*/ 1756653 w 6507622"/>
                  <a:gd name="connsiteY6" fmla="*/ 2422917 h 3187725"/>
                  <a:gd name="connsiteX7" fmla="*/ 1664135 w 6507622"/>
                  <a:gd name="connsiteY7" fmla="*/ 2727510 h 3187725"/>
                  <a:gd name="connsiteX8" fmla="*/ 1952779 w 6507622"/>
                  <a:gd name="connsiteY8" fmla="*/ 2677280 h 3187725"/>
                  <a:gd name="connsiteX9" fmla="*/ 2366533 w 6507622"/>
                  <a:gd name="connsiteY9" fmla="*/ 2329038 h 3187725"/>
                  <a:gd name="connsiteX10" fmla="*/ 2277942 w 6507622"/>
                  <a:gd name="connsiteY10" fmla="*/ 2620695 h 3187725"/>
                  <a:gd name="connsiteX11" fmla="*/ 2554329 w 6507622"/>
                  <a:gd name="connsiteY11" fmla="*/ 2572598 h 3187725"/>
                  <a:gd name="connsiteX12" fmla="*/ 304627 w 6507622"/>
                  <a:gd name="connsiteY12" fmla="*/ 2305717 h 3187725"/>
                  <a:gd name="connsiteX13" fmla="*/ 161626 w 6507622"/>
                  <a:gd name="connsiteY13" fmla="*/ 2318333 h 3187725"/>
                  <a:gd name="connsiteX14" fmla="*/ 163459 w 6507622"/>
                  <a:gd name="connsiteY14" fmla="*/ 2988658 h 3187725"/>
                  <a:gd name="connsiteX15" fmla="*/ 327436 w 6507622"/>
                  <a:gd name="connsiteY15" fmla="*/ 2960123 h 3187725"/>
                  <a:gd name="connsiteX16" fmla="*/ 463587 w 6507622"/>
                  <a:gd name="connsiteY16" fmla="*/ 2511879 h 3187725"/>
                  <a:gd name="connsiteX17" fmla="*/ 532310 w 6507622"/>
                  <a:gd name="connsiteY17" fmla="*/ 2285631 h 3187725"/>
                  <a:gd name="connsiteX18" fmla="*/ 452233 w 6507622"/>
                  <a:gd name="connsiteY18" fmla="*/ 2292695 h 3187725"/>
                  <a:gd name="connsiteX19" fmla="*/ 508140 w 6507622"/>
                  <a:gd name="connsiteY19" fmla="*/ 2365203 h 3187725"/>
                  <a:gd name="connsiteX20" fmla="*/ 966332 w 6507622"/>
                  <a:gd name="connsiteY20" fmla="*/ 2247341 h 3187725"/>
                  <a:gd name="connsiteX21" fmla="*/ 670340 w 6507622"/>
                  <a:gd name="connsiteY21" fmla="*/ 2273454 h 3187725"/>
                  <a:gd name="connsiteX22" fmla="*/ 604508 w 6507622"/>
                  <a:gd name="connsiteY22" fmla="*/ 2490187 h 3187725"/>
                  <a:gd name="connsiteX23" fmla="*/ 891205 w 6507622"/>
                  <a:gd name="connsiteY23" fmla="*/ 2862016 h 3187725"/>
                  <a:gd name="connsiteX24" fmla="*/ 921252 w 6507622"/>
                  <a:gd name="connsiteY24" fmla="*/ 2856787 h 3187725"/>
                  <a:gd name="connsiteX25" fmla="*/ 1066793 w 6507622"/>
                  <a:gd name="connsiteY25" fmla="*/ 2377633 h 3187725"/>
                  <a:gd name="connsiteX26" fmla="*/ 2955705 w 6507622"/>
                  <a:gd name="connsiteY26" fmla="*/ 2226690 h 3187725"/>
                  <a:gd name="connsiteX27" fmla="*/ 2867173 w 6507622"/>
                  <a:gd name="connsiteY27" fmla="*/ 2518157 h 3187725"/>
                  <a:gd name="connsiteX28" fmla="*/ 3143378 w 6507622"/>
                  <a:gd name="connsiteY28" fmla="*/ 2470092 h 3187725"/>
                  <a:gd name="connsiteX29" fmla="*/ 1579563 w 6507622"/>
                  <a:gd name="connsiteY29" fmla="*/ 2193242 h 3187725"/>
                  <a:gd name="connsiteX30" fmla="*/ 1248254 w 6507622"/>
                  <a:gd name="connsiteY30" fmla="*/ 2222471 h 3187725"/>
                  <a:gd name="connsiteX31" fmla="*/ 1207714 w 6507622"/>
                  <a:gd name="connsiteY31" fmla="*/ 2355940 h 3187725"/>
                  <a:gd name="connsiteX32" fmla="*/ 1514314 w 6507622"/>
                  <a:gd name="connsiteY32" fmla="*/ 2753582 h 3187725"/>
                  <a:gd name="connsiteX33" fmla="*/ 1522306 w 6507622"/>
                  <a:gd name="connsiteY33" fmla="*/ 2752191 h 3187725"/>
                  <a:gd name="connsiteX34" fmla="*/ 1660285 w 6507622"/>
                  <a:gd name="connsiteY34" fmla="*/ 2297933 h 3187725"/>
                  <a:gd name="connsiteX35" fmla="*/ 2218374 w 6507622"/>
                  <a:gd name="connsiteY35" fmla="*/ 2136886 h 3187725"/>
                  <a:gd name="connsiteX36" fmla="*/ 1833213 w 6507622"/>
                  <a:gd name="connsiteY36" fmla="*/ 2170866 h 3187725"/>
                  <a:gd name="connsiteX37" fmla="*/ 1801206 w 6507622"/>
                  <a:gd name="connsiteY37" fmla="*/ 2276242 h 3187725"/>
                  <a:gd name="connsiteX38" fmla="*/ 2091775 w 6507622"/>
                  <a:gd name="connsiteY38" fmla="*/ 2653092 h 3187725"/>
                  <a:gd name="connsiteX39" fmla="*/ 2136114 w 6507622"/>
                  <a:gd name="connsiteY39" fmla="*/ 2645376 h 3187725"/>
                  <a:gd name="connsiteX40" fmla="*/ 2270163 w 6507622"/>
                  <a:gd name="connsiteY40" fmla="*/ 2204054 h 3187725"/>
                  <a:gd name="connsiteX41" fmla="*/ 3545721 w 6507622"/>
                  <a:gd name="connsiteY41" fmla="*/ 2135867 h 3187725"/>
                  <a:gd name="connsiteX42" fmla="*/ 3460990 w 6507622"/>
                  <a:gd name="connsiteY42" fmla="*/ 2414821 h 3187725"/>
                  <a:gd name="connsiteX43" fmla="*/ 3725339 w 6507622"/>
                  <a:gd name="connsiteY43" fmla="*/ 2368819 h 3187725"/>
                  <a:gd name="connsiteX44" fmla="*/ 2843911 w 6507622"/>
                  <a:gd name="connsiteY44" fmla="*/ 2081701 h 3187725"/>
                  <a:gd name="connsiteX45" fmla="*/ 2430583 w 6507622"/>
                  <a:gd name="connsiteY45" fmla="*/ 2118165 h 3187725"/>
                  <a:gd name="connsiteX46" fmla="*/ 2411084 w 6507622"/>
                  <a:gd name="connsiteY46" fmla="*/ 2182362 h 3187725"/>
                  <a:gd name="connsiteX47" fmla="*/ 2693324 w 6507622"/>
                  <a:gd name="connsiteY47" fmla="*/ 2548410 h 3187725"/>
                  <a:gd name="connsiteX48" fmla="*/ 2725344 w 6507622"/>
                  <a:gd name="connsiteY48" fmla="*/ 2542838 h 3187725"/>
                  <a:gd name="connsiteX49" fmla="*/ 2859336 w 6507622"/>
                  <a:gd name="connsiteY49" fmla="*/ 2101707 h 3187725"/>
                  <a:gd name="connsiteX50" fmla="*/ 4139214 w 6507622"/>
                  <a:gd name="connsiteY50" fmla="*/ 2056167 h 3187725"/>
                  <a:gd name="connsiteX51" fmla="*/ 4062045 w 6507622"/>
                  <a:gd name="connsiteY51" fmla="*/ 2310225 h 3187725"/>
                  <a:gd name="connsiteX52" fmla="*/ 4302800 w 6507622"/>
                  <a:gd name="connsiteY52" fmla="*/ 2268329 h 3187725"/>
                  <a:gd name="connsiteX53" fmla="*/ 3443921 w 6507622"/>
                  <a:gd name="connsiteY53" fmla="*/ 2028768 h 3187725"/>
                  <a:gd name="connsiteX54" fmla="*/ 3004035 w 6507622"/>
                  <a:gd name="connsiteY54" fmla="*/ 2067575 h 3187725"/>
                  <a:gd name="connsiteX55" fmla="*/ 3000257 w 6507622"/>
                  <a:gd name="connsiteY55" fmla="*/ 2080015 h 3187725"/>
                  <a:gd name="connsiteX56" fmla="*/ 3282374 w 6507622"/>
                  <a:gd name="connsiteY56" fmla="*/ 2445904 h 3187725"/>
                  <a:gd name="connsiteX57" fmla="*/ 3319163 w 6507622"/>
                  <a:gd name="connsiteY57" fmla="*/ 2439502 h 3187725"/>
                  <a:gd name="connsiteX58" fmla="*/ 4028880 w 6507622"/>
                  <a:gd name="connsiteY58" fmla="*/ 1977163 h 3187725"/>
                  <a:gd name="connsiteX59" fmla="*/ 3609526 w 6507622"/>
                  <a:gd name="connsiteY59" fmla="*/ 2014159 h 3187725"/>
                  <a:gd name="connsiteX60" fmla="*/ 3864334 w 6507622"/>
                  <a:gd name="connsiteY60" fmla="*/ 2344631 h 3187725"/>
                  <a:gd name="connsiteX61" fmla="*/ 3920217 w 6507622"/>
                  <a:gd name="connsiteY61" fmla="*/ 2334907 h 3187725"/>
                  <a:gd name="connsiteX62" fmla="*/ 4749093 w 6507622"/>
                  <a:gd name="connsiteY62" fmla="*/ 1962288 h 3187725"/>
                  <a:gd name="connsiteX63" fmla="*/ 4675853 w 6507622"/>
                  <a:gd name="connsiteY63" fmla="*/ 2203411 h 3187725"/>
                  <a:gd name="connsiteX64" fmla="*/ 4904349 w 6507622"/>
                  <a:gd name="connsiteY64" fmla="*/ 2163647 h 3187725"/>
                  <a:gd name="connsiteX65" fmla="*/ 4626250 w 6507622"/>
                  <a:gd name="connsiteY65" fmla="*/ 1924463 h 3187725"/>
                  <a:gd name="connsiteX66" fmla="*/ 4222756 w 6507622"/>
                  <a:gd name="connsiteY66" fmla="*/ 1960059 h 3187725"/>
                  <a:gd name="connsiteX67" fmla="*/ 4441796 w 6507622"/>
                  <a:gd name="connsiteY67" fmla="*/ 2244141 h 3187725"/>
                  <a:gd name="connsiteX68" fmla="*/ 4534024 w 6507622"/>
                  <a:gd name="connsiteY68" fmla="*/ 2228092 h 3187725"/>
                  <a:gd name="connsiteX69" fmla="*/ 5199702 w 6507622"/>
                  <a:gd name="connsiteY69" fmla="*/ 1873873 h 3187725"/>
                  <a:gd name="connsiteX70" fmla="*/ 4861567 w 6507622"/>
                  <a:gd name="connsiteY70" fmla="*/ 1903704 h 3187725"/>
                  <a:gd name="connsiteX71" fmla="*/ 5043345 w 6507622"/>
                  <a:gd name="connsiteY71" fmla="*/ 2139459 h 3187725"/>
                  <a:gd name="connsiteX72" fmla="*/ 5123255 w 6507622"/>
                  <a:gd name="connsiteY72" fmla="*/ 2125553 h 3187725"/>
                  <a:gd name="connsiteX73" fmla="*/ 5339498 w 6507622"/>
                  <a:gd name="connsiteY73" fmla="*/ 1861541 h 3187725"/>
                  <a:gd name="connsiteX74" fmla="*/ 5337731 w 6507622"/>
                  <a:gd name="connsiteY74" fmla="*/ 1861696 h 3187725"/>
                  <a:gd name="connsiteX75" fmla="*/ 5265083 w 6507622"/>
                  <a:gd name="connsiteY75" fmla="*/ 2100872 h 3187725"/>
                  <a:gd name="connsiteX76" fmla="*/ 5493399 w 6507622"/>
                  <a:gd name="connsiteY76" fmla="*/ 2061140 h 3187725"/>
                  <a:gd name="connsiteX77" fmla="*/ 5800784 w 6507622"/>
                  <a:gd name="connsiteY77" fmla="*/ 1820846 h 3187725"/>
                  <a:gd name="connsiteX78" fmla="*/ 5487104 w 6507622"/>
                  <a:gd name="connsiteY78" fmla="*/ 1848518 h 3187725"/>
                  <a:gd name="connsiteX79" fmla="*/ 5632395 w 6507622"/>
                  <a:gd name="connsiteY79" fmla="*/ 2036952 h 3187725"/>
                  <a:gd name="connsiteX80" fmla="*/ 5740876 w 6507622"/>
                  <a:gd name="connsiteY80" fmla="*/ 2018074 h 3187725"/>
                  <a:gd name="connsiteX81" fmla="*/ 5957505 w 6507622"/>
                  <a:gd name="connsiteY81" fmla="*/ 1807020 h 3187725"/>
                  <a:gd name="connsiteX82" fmla="*/ 5938814 w 6507622"/>
                  <a:gd name="connsiteY82" fmla="*/ 1808669 h 3187725"/>
                  <a:gd name="connsiteX83" fmla="*/ 5882704 w 6507622"/>
                  <a:gd name="connsiteY83" fmla="*/ 1993394 h 3187725"/>
                  <a:gd name="connsiteX84" fmla="*/ 6075357 w 6507622"/>
                  <a:gd name="connsiteY84" fmla="*/ 1959868 h 3187725"/>
                  <a:gd name="connsiteX85" fmla="*/ 6353389 w 6507622"/>
                  <a:gd name="connsiteY85" fmla="*/ 1772095 h 3187725"/>
                  <a:gd name="connsiteX86" fmla="*/ 6105110 w 6507622"/>
                  <a:gd name="connsiteY86" fmla="*/ 1793998 h 3187725"/>
                  <a:gd name="connsiteX87" fmla="*/ 6214353 w 6507622"/>
                  <a:gd name="connsiteY87" fmla="*/ 1935680 h 3187725"/>
                  <a:gd name="connsiteX88" fmla="*/ 6353770 w 6507622"/>
                  <a:gd name="connsiteY88" fmla="*/ 1911418 h 3187725"/>
                  <a:gd name="connsiteX89" fmla="*/ 597323 w 6507622"/>
                  <a:gd name="connsiteY89" fmla="*/ 0 h 3187725"/>
                  <a:gd name="connsiteX90" fmla="*/ 597323 w 6507622"/>
                  <a:gd name="connsiteY90" fmla="*/ 451601 h 3187725"/>
                  <a:gd name="connsiteX91" fmla="*/ 738833 w 6507622"/>
                  <a:gd name="connsiteY91" fmla="*/ 453434 h 3187725"/>
                  <a:gd name="connsiteX92" fmla="*/ 738833 w 6507622"/>
                  <a:gd name="connsiteY92" fmla="*/ 1 h 3187725"/>
                  <a:gd name="connsiteX93" fmla="*/ 989373 w 6507622"/>
                  <a:gd name="connsiteY93" fmla="*/ 263110 h 3187725"/>
                  <a:gd name="connsiteX94" fmla="*/ 1239916 w 6507622"/>
                  <a:gd name="connsiteY94" fmla="*/ 0 h 3187725"/>
                  <a:gd name="connsiteX95" fmla="*/ 1239916 w 6507622"/>
                  <a:gd name="connsiteY95" fmla="*/ 459923 h 3187725"/>
                  <a:gd name="connsiteX96" fmla="*/ 1381425 w 6507622"/>
                  <a:gd name="connsiteY96" fmla="*/ 461756 h 3187725"/>
                  <a:gd name="connsiteX97" fmla="*/ 1381425 w 6507622"/>
                  <a:gd name="connsiteY97" fmla="*/ 1 h 3187725"/>
                  <a:gd name="connsiteX98" fmla="*/ 1631967 w 6507622"/>
                  <a:gd name="connsiteY98" fmla="*/ 263110 h 3187725"/>
                  <a:gd name="connsiteX99" fmla="*/ 1882509 w 6507622"/>
                  <a:gd name="connsiteY99" fmla="*/ 0 h 3187725"/>
                  <a:gd name="connsiteX100" fmla="*/ 1882509 w 6507622"/>
                  <a:gd name="connsiteY100" fmla="*/ 468246 h 3187725"/>
                  <a:gd name="connsiteX101" fmla="*/ 2024018 w 6507622"/>
                  <a:gd name="connsiteY101" fmla="*/ 470079 h 3187725"/>
                  <a:gd name="connsiteX102" fmla="*/ 2024018 w 6507622"/>
                  <a:gd name="connsiteY102" fmla="*/ 1 h 3187725"/>
                  <a:gd name="connsiteX103" fmla="*/ 2274559 w 6507622"/>
                  <a:gd name="connsiteY103" fmla="*/ 263110 h 3187725"/>
                  <a:gd name="connsiteX104" fmla="*/ 2525102 w 6507622"/>
                  <a:gd name="connsiteY104" fmla="*/ 0 h 3187725"/>
                  <a:gd name="connsiteX105" fmla="*/ 2525102 w 6507622"/>
                  <a:gd name="connsiteY105" fmla="*/ 476568 h 3187725"/>
                  <a:gd name="connsiteX106" fmla="*/ 2666611 w 6507622"/>
                  <a:gd name="connsiteY106" fmla="*/ 478401 h 3187725"/>
                  <a:gd name="connsiteX107" fmla="*/ 2666611 w 6507622"/>
                  <a:gd name="connsiteY107" fmla="*/ 1 h 3187725"/>
                  <a:gd name="connsiteX108" fmla="*/ 2917152 w 6507622"/>
                  <a:gd name="connsiteY108" fmla="*/ 263110 h 3187725"/>
                  <a:gd name="connsiteX109" fmla="*/ 3167695 w 6507622"/>
                  <a:gd name="connsiteY109" fmla="*/ 0 h 3187725"/>
                  <a:gd name="connsiteX110" fmla="*/ 3167695 w 6507622"/>
                  <a:gd name="connsiteY110" fmla="*/ 484891 h 3187725"/>
                  <a:gd name="connsiteX111" fmla="*/ 3309204 w 6507622"/>
                  <a:gd name="connsiteY111" fmla="*/ 486723 h 3187725"/>
                  <a:gd name="connsiteX112" fmla="*/ 3309204 w 6507622"/>
                  <a:gd name="connsiteY112" fmla="*/ 1 h 3187725"/>
                  <a:gd name="connsiteX113" fmla="*/ 3559745 w 6507622"/>
                  <a:gd name="connsiteY113" fmla="*/ 263110 h 3187725"/>
                  <a:gd name="connsiteX114" fmla="*/ 3810288 w 6507622"/>
                  <a:gd name="connsiteY114" fmla="*/ 0 h 3187725"/>
                  <a:gd name="connsiteX115" fmla="*/ 3810288 w 6507622"/>
                  <a:gd name="connsiteY115" fmla="*/ 493213 h 3187725"/>
                  <a:gd name="connsiteX116" fmla="*/ 3951796 w 6507622"/>
                  <a:gd name="connsiteY116" fmla="*/ 495046 h 3187725"/>
                  <a:gd name="connsiteX117" fmla="*/ 3951796 w 6507622"/>
                  <a:gd name="connsiteY117" fmla="*/ 1 h 3187725"/>
                  <a:gd name="connsiteX118" fmla="*/ 4202337 w 6507622"/>
                  <a:gd name="connsiteY118" fmla="*/ 263110 h 3187725"/>
                  <a:gd name="connsiteX119" fmla="*/ 4452880 w 6507622"/>
                  <a:gd name="connsiteY119" fmla="*/ 0 h 3187725"/>
                  <a:gd name="connsiteX120" fmla="*/ 4452880 w 6507622"/>
                  <a:gd name="connsiteY120" fmla="*/ 501536 h 3187725"/>
                  <a:gd name="connsiteX121" fmla="*/ 4594389 w 6507622"/>
                  <a:gd name="connsiteY121" fmla="*/ 503368 h 3187725"/>
                  <a:gd name="connsiteX122" fmla="*/ 4594389 w 6507622"/>
                  <a:gd name="connsiteY122" fmla="*/ 1 h 3187725"/>
                  <a:gd name="connsiteX123" fmla="*/ 4844930 w 6507622"/>
                  <a:gd name="connsiteY123" fmla="*/ 263110 h 3187725"/>
                  <a:gd name="connsiteX124" fmla="*/ 5095473 w 6507622"/>
                  <a:gd name="connsiteY124" fmla="*/ 0 h 3187725"/>
                  <a:gd name="connsiteX125" fmla="*/ 5095473 w 6507622"/>
                  <a:gd name="connsiteY125" fmla="*/ 509858 h 3187725"/>
                  <a:gd name="connsiteX126" fmla="*/ 5236982 w 6507622"/>
                  <a:gd name="connsiteY126" fmla="*/ 511691 h 3187725"/>
                  <a:gd name="connsiteX127" fmla="*/ 5236982 w 6507622"/>
                  <a:gd name="connsiteY127" fmla="*/ 1 h 3187725"/>
                  <a:gd name="connsiteX128" fmla="*/ 5487523 w 6507622"/>
                  <a:gd name="connsiteY128" fmla="*/ 263110 h 3187725"/>
                  <a:gd name="connsiteX129" fmla="*/ 5738066 w 6507622"/>
                  <a:gd name="connsiteY129" fmla="*/ 0 h 3187725"/>
                  <a:gd name="connsiteX130" fmla="*/ 5738066 w 6507622"/>
                  <a:gd name="connsiteY130" fmla="*/ 518181 h 3187725"/>
                  <a:gd name="connsiteX131" fmla="*/ 5879577 w 6507622"/>
                  <a:gd name="connsiteY131" fmla="*/ 520013 h 3187725"/>
                  <a:gd name="connsiteX132" fmla="*/ 5879577 w 6507622"/>
                  <a:gd name="connsiteY132" fmla="*/ 1 h 3187725"/>
                  <a:gd name="connsiteX133" fmla="*/ 6130119 w 6507622"/>
                  <a:gd name="connsiteY133" fmla="*/ 263110 h 3187725"/>
                  <a:gd name="connsiteX134" fmla="*/ 6380661 w 6507622"/>
                  <a:gd name="connsiteY134" fmla="*/ 0 h 3187725"/>
                  <a:gd name="connsiteX135" fmla="*/ 6380661 w 6507622"/>
                  <a:gd name="connsiteY135" fmla="*/ 526503 h 3187725"/>
                  <a:gd name="connsiteX136" fmla="*/ 6492161 w 6507622"/>
                  <a:gd name="connsiteY136" fmla="*/ 527947 h 3187725"/>
                  <a:gd name="connsiteX137" fmla="*/ 6507622 w 6507622"/>
                  <a:gd name="connsiteY137" fmla="*/ 1998375 h 3187725"/>
                  <a:gd name="connsiteX138" fmla="*/ 28851 w 6507622"/>
                  <a:gd name="connsiteY138" fmla="*/ 3187725 h 3187725"/>
                  <a:gd name="connsiteX139" fmla="*/ 0 w 6507622"/>
                  <a:gd name="connsiteY139" fmla="*/ 443865 h 3187725"/>
                  <a:gd name="connsiteX140" fmla="*/ 96239 w 6507622"/>
                  <a:gd name="connsiteY140" fmla="*/ 445111 h 3187725"/>
                  <a:gd name="connsiteX141" fmla="*/ 96239 w 6507622"/>
                  <a:gd name="connsiteY141" fmla="*/ 1 h 3187725"/>
                  <a:gd name="connsiteX142" fmla="*/ 346782 w 6507622"/>
                  <a:gd name="connsiteY142" fmla="*/ 263110 h 318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6507622" h="3187725">
                    <a:moveTo>
                      <a:pt x="559957" y="2636863"/>
                    </a:moveTo>
                    <a:lnTo>
                      <a:pt x="469264" y="2935442"/>
                    </a:lnTo>
                    <a:lnTo>
                      <a:pt x="752210" y="2886204"/>
                    </a:lnTo>
                    <a:close/>
                    <a:moveTo>
                      <a:pt x="1163162" y="2502616"/>
                    </a:moveTo>
                    <a:lnTo>
                      <a:pt x="1063081" y="2832106"/>
                    </a:lnTo>
                    <a:lnTo>
                      <a:pt x="1375318" y="2777770"/>
                    </a:lnTo>
                    <a:close/>
                    <a:moveTo>
                      <a:pt x="1756653" y="2422917"/>
                    </a:moveTo>
                    <a:lnTo>
                      <a:pt x="1664135" y="2727510"/>
                    </a:lnTo>
                    <a:lnTo>
                      <a:pt x="1952779" y="2677280"/>
                    </a:lnTo>
                    <a:close/>
                    <a:moveTo>
                      <a:pt x="2366533" y="2329038"/>
                    </a:moveTo>
                    <a:lnTo>
                      <a:pt x="2277942" y="2620695"/>
                    </a:lnTo>
                    <a:lnTo>
                      <a:pt x="2554329" y="2572598"/>
                    </a:lnTo>
                    <a:close/>
                    <a:moveTo>
                      <a:pt x="304627" y="2305717"/>
                    </a:moveTo>
                    <a:lnTo>
                      <a:pt x="161626" y="2318333"/>
                    </a:lnTo>
                    <a:lnTo>
                      <a:pt x="163459" y="2988658"/>
                    </a:lnTo>
                    <a:lnTo>
                      <a:pt x="327436" y="2960123"/>
                    </a:lnTo>
                    <a:lnTo>
                      <a:pt x="463587" y="2511879"/>
                    </a:lnTo>
                    <a:close/>
                    <a:moveTo>
                      <a:pt x="532310" y="2285631"/>
                    </a:moveTo>
                    <a:lnTo>
                      <a:pt x="452233" y="2292695"/>
                    </a:lnTo>
                    <a:lnTo>
                      <a:pt x="508140" y="2365203"/>
                    </a:lnTo>
                    <a:close/>
                    <a:moveTo>
                      <a:pt x="966332" y="2247341"/>
                    </a:moveTo>
                    <a:lnTo>
                      <a:pt x="670340" y="2273454"/>
                    </a:lnTo>
                    <a:lnTo>
                      <a:pt x="604508" y="2490187"/>
                    </a:lnTo>
                    <a:lnTo>
                      <a:pt x="891205" y="2862016"/>
                    </a:lnTo>
                    <a:lnTo>
                      <a:pt x="921252" y="2856787"/>
                    </a:lnTo>
                    <a:lnTo>
                      <a:pt x="1066793" y="2377633"/>
                    </a:lnTo>
                    <a:close/>
                    <a:moveTo>
                      <a:pt x="2955705" y="2226690"/>
                    </a:moveTo>
                    <a:lnTo>
                      <a:pt x="2867173" y="2518157"/>
                    </a:lnTo>
                    <a:lnTo>
                      <a:pt x="3143378" y="2470092"/>
                    </a:lnTo>
                    <a:close/>
                    <a:moveTo>
                      <a:pt x="1579563" y="2193242"/>
                    </a:moveTo>
                    <a:lnTo>
                      <a:pt x="1248254" y="2222471"/>
                    </a:lnTo>
                    <a:lnTo>
                      <a:pt x="1207714" y="2355940"/>
                    </a:lnTo>
                    <a:lnTo>
                      <a:pt x="1514314" y="2753582"/>
                    </a:lnTo>
                    <a:lnTo>
                      <a:pt x="1522306" y="2752191"/>
                    </a:lnTo>
                    <a:lnTo>
                      <a:pt x="1660285" y="2297933"/>
                    </a:lnTo>
                    <a:close/>
                    <a:moveTo>
                      <a:pt x="2218374" y="2136886"/>
                    </a:moveTo>
                    <a:lnTo>
                      <a:pt x="1833213" y="2170866"/>
                    </a:lnTo>
                    <a:lnTo>
                      <a:pt x="1801206" y="2276242"/>
                    </a:lnTo>
                    <a:lnTo>
                      <a:pt x="2091775" y="2653092"/>
                    </a:lnTo>
                    <a:lnTo>
                      <a:pt x="2136114" y="2645376"/>
                    </a:lnTo>
                    <a:lnTo>
                      <a:pt x="2270163" y="2204054"/>
                    </a:lnTo>
                    <a:close/>
                    <a:moveTo>
                      <a:pt x="3545721" y="2135867"/>
                    </a:moveTo>
                    <a:lnTo>
                      <a:pt x="3460990" y="2414821"/>
                    </a:lnTo>
                    <a:lnTo>
                      <a:pt x="3725339" y="2368819"/>
                    </a:lnTo>
                    <a:close/>
                    <a:moveTo>
                      <a:pt x="2843911" y="2081701"/>
                    </a:moveTo>
                    <a:lnTo>
                      <a:pt x="2430583" y="2118165"/>
                    </a:lnTo>
                    <a:lnTo>
                      <a:pt x="2411084" y="2182362"/>
                    </a:lnTo>
                    <a:lnTo>
                      <a:pt x="2693324" y="2548410"/>
                    </a:lnTo>
                    <a:lnTo>
                      <a:pt x="2725344" y="2542838"/>
                    </a:lnTo>
                    <a:lnTo>
                      <a:pt x="2859336" y="2101707"/>
                    </a:lnTo>
                    <a:close/>
                    <a:moveTo>
                      <a:pt x="4139214" y="2056167"/>
                    </a:moveTo>
                    <a:lnTo>
                      <a:pt x="4062045" y="2310225"/>
                    </a:lnTo>
                    <a:lnTo>
                      <a:pt x="4302800" y="2268329"/>
                    </a:lnTo>
                    <a:close/>
                    <a:moveTo>
                      <a:pt x="3443921" y="2028768"/>
                    </a:moveTo>
                    <a:lnTo>
                      <a:pt x="3004035" y="2067575"/>
                    </a:lnTo>
                    <a:lnTo>
                      <a:pt x="3000257" y="2080015"/>
                    </a:lnTo>
                    <a:lnTo>
                      <a:pt x="3282374" y="2445904"/>
                    </a:lnTo>
                    <a:lnTo>
                      <a:pt x="3319163" y="2439502"/>
                    </a:lnTo>
                    <a:close/>
                    <a:moveTo>
                      <a:pt x="4028880" y="1977163"/>
                    </a:moveTo>
                    <a:lnTo>
                      <a:pt x="3609526" y="2014159"/>
                    </a:lnTo>
                    <a:lnTo>
                      <a:pt x="3864334" y="2344631"/>
                    </a:lnTo>
                    <a:lnTo>
                      <a:pt x="3920217" y="2334907"/>
                    </a:lnTo>
                    <a:close/>
                    <a:moveTo>
                      <a:pt x="4749093" y="1962288"/>
                    </a:moveTo>
                    <a:lnTo>
                      <a:pt x="4675853" y="2203411"/>
                    </a:lnTo>
                    <a:lnTo>
                      <a:pt x="4904349" y="2163647"/>
                    </a:lnTo>
                    <a:close/>
                    <a:moveTo>
                      <a:pt x="4626250" y="1924463"/>
                    </a:moveTo>
                    <a:lnTo>
                      <a:pt x="4222756" y="1960059"/>
                    </a:lnTo>
                    <a:lnTo>
                      <a:pt x="4441796" y="2244141"/>
                    </a:lnTo>
                    <a:lnTo>
                      <a:pt x="4534024" y="2228092"/>
                    </a:lnTo>
                    <a:close/>
                    <a:moveTo>
                      <a:pt x="5199702" y="1873873"/>
                    </a:moveTo>
                    <a:lnTo>
                      <a:pt x="4861567" y="1903704"/>
                    </a:lnTo>
                    <a:lnTo>
                      <a:pt x="5043345" y="2139459"/>
                    </a:lnTo>
                    <a:lnTo>
                      <a:pt x="5123255" y="2125553"/>
                    </a:lnTo>
                    <a:close/>
                    <a:moveTo>
                      <a:pt x="5339498" y="1861541"/>
                    </a:moveTo>
                    <a:lnTo>
                      <a:pt x="5337731" y="1861696"/>
                    </a:lnTo>
                    <a:lnTo>
                      <a:pt x="5265083" y="2100872"/>
                    </a:lnTo>
                    <a:lnTo>
                      <a:pt x="5493399" y="2061140"/>
                    </a:lnTo>
                    <a:close/>
                    <a:moveTo>
                      <a:pt x="5800784" y="1820846"/>
                    </a:moveTo>
                    <a:lnTo>
                      <a:pt x="5487104" y="1848518"/>
                    </a:lnTo>
                    <a:lnTo>
                      <a:pt x="5632395" y="2036952"/>
                    </a:lnTo>
                    <a:lnTo>
                      <a:pt x="5740876" y="2018074"/>
                    </a:lnTo>
                    <a:close/>
                    <a:moveTo>
                      <a:pt x="5957505" y="1807020"/>
                    </a:moveTo>
                    <a:lnTo>
                      <a:pt x="5938814" y="1808669"/>
                    </a:lnTo>
                    <a:lnTo>
                      <a:pt x="5882704" y="1993394"/>
                    </a:lnTo>
                    <a:lnTo>
                      <a:pt x="6075357" y="1959868"/>
                    </a:lnTo>
                    <a:close/>
                    <a:moveTo>
                      <a:pt x="6353389" y="1772095"/>
                    </a:moveTo>
                    <a:lnTo>
                      <a:pt x="6105110" y="1793998"/>
                    </a:lnTo>
                    <a:lnTo>
                      <a:pt x="6214353" y="1935680"/>
                    </a:lnTo>
                    <a:lnTo>
                      <a:pt x="6353770" y="1911418"/>
                    </a:lnTo>
                    <a:close/>
                    <a:moveTo>
                      <a:pt x="597323" y="0"/>
                    </a:moveTo>
                    <a:lnTo>
                      <a:pt x="597323" y="451601"/>
                    </a:lnTo>
                    <a:lnTo>
                      <a:pt x="738833" y="453434"/>
                    </a:lnTo>
                    <a:lnTo>
                      <a:pt x="738833" y="1"/>
                    </a:lnTo>
                    <a:lnTo>
                      <a:pt x="989373" y="263110"/>
                    </a:lnTo>
                    <a:lnTo>
                      <a:pt x="1239916" y="0"/>
                    </a:lnTo>
                    <a:lnTo>
                      <a:pt x="1239916" y="459923"/>
                    </a:lnTo>
                    <a:lnTo>
                      <a:pt x="1381425" y="461756"/>
                    </a:lnTo>
                    <a:lnTo>
                      <a:pt x="1381425" y="1"/>
                    </a:lnTo>
                    <a:lnTo>
                      <a:pt x="1631967" y="263110"/>
                    </a:lnTo>
                    <a:lnTo>
                      <a:pt x="1882509" y="0"/>
                    </a:lnTo>
                    <a:lnTo>
                      <a:pt x="1882509" y="468246"/>
                    </a:lnTo>
                    <a:lnTo>
                      <a:pt x="2024018" y="470079"/>
                    </a:lnTo>
                    <a:lnTo>
                      <a:pt x="2024018" y="1"/>
                    </a:lnTo>
                    <a:lnTo>
                      <a:pt x="2274559" y="263110"/>
                    </a:lnTo>
                    <a:lnTo>
                      <a:pt x="2525102" y="0"/>
                    </a:lnTo>
                    <a:lnTo>
                      <a:pt x="2525102" y="476568"/>
                    </a:lnTo>
                    <a:lnTo>
                      <a:pt x="2666611" y="478401"/>
                    </a:lnTo>
                    <a:lnTo>
                      <a:pt x="2666611" y="1"/>
                    </a:lnTo>
                    <a:lnTo>
                      <a:pt x="2917152" y="263110"/>
                    </a:lnTo>
                    <a:lnTo>
                      <a:pt x="3167695" y="0"/>
                    </a:lnTo>
                    <a:lnTo>
                      <a:pt x="3167695" y="484891"/>
                    </a:lnTo>
                    <a:lnTo>
                      <a:pt x="3309204" y="486723"/>
                    </a:lnTo>
                    <a:lnTo>
                      <a:pt x="3309204" y="1"/>
                    </a:lnTo>
                    <a:lnTo>
                      <a:pt x="3559745" y="263110"/>
                    </a:lnTo>
                    <a:lnTo>
                      <a:pt x="3810288" y="0"/>
                    </a:lnTo>
                    <a:lnTo>
                      <a:pt x="3810288" y="493213"/>
                    </a:lnTo>
                    <a:lnTo>
                      <a:pt x="3951796" y="495046"/>
                    </a:lnTo>
                    <a:lnTo>
                      <a:pt x="3951796" y="1"/>
                    </a:lnTo>
                    <a:lnTo>
                      <a:pt x="4202337" y="263110"/>
                    </a:lnTo>
                    <a:lnTo>
                      <a:pt x="4452880" y="0"/>
                    </a:lnTo>
                    <a:lnTo>
                      <a:pt x="4452880" y="501536"/>
                    </a:lnTo>
                    <a:lnTo>
                      <a:pt x="4594389" y="503368"/>
                    </a:lnTo>
                    <a:lnTo>
                      <a:pt x="4594389" y="1"/>
                    </a:lnTo>
                    <a:lnTo>
                      <a:pt x="4844930" y="263110"/>
                    </a:lnTo>
                    <a:lnTo>
                      <a:pt x="5095473" y="0"/>
                    </a:lnTo>
                    <a:lnTo>
                      <a:pt x="5095473" y="509858"/>
                    </a:lnTo>
                    <a:lnTo>
                      <a:pt x="5236982" y="511691"/>
                    </a:lnTo>
                    <a:lnTo>
                      <a:pt x="5236982" y="1"/>
                    </a:lnTo>
                    <a:lnTo>
                      <a:pt x="5487523" y="263110"/>
                    </a:lnTo>
                    <a:lnTo>
                      <a:pt x="5738066" y="0"/>
                    </a:lnTo>
                    <a:lnTo>
                      <a:pt x="5738066" y="518181"/>
                    </a:lnTo>
                    <a:lnTo>
                      <a:pt x="5879577" y="520013"/>
                    </a:lnTo>
                    <a:lnTo>
                      <a:pt x="5879577" y="1"/>
                    </a:lnTo>
                    <a:lnTo>
                      <a:pt x="6130119" y="263110"/>
                    </a:lnTo>
                    <a:lnTo>
                      <a:pt x="6380661" y="0"/>
                    </a:lnTo>
                    <a:lnTo>
                      <a:pt x="6380661" y="526503"/>
                    </a:lnTo>
                    <a:lnTo>
                      <a:pt x="6492161" y="527947"/>
                    </a:lnTo>
                    <a:lnTo>
                      <a:pt x="6507622" y="1998375"/>
                    </a:lnTo>
                    <a:lnTo>
                      <a:pt x="28851" y="3187725"/>
                    </a:lnTo>
                    <a:lnTo>
                      <a:pt x="0" y="443865"/>
                    </a:lnTo>
                    <a:lnTo>
                      <a:pt x="96239" y="445111"/>
                    </a:lnTo>
                    <a:lnTo>
                      <a:pt x="96239" y="1"/>
                    </a:lnTo>
                    <a:lnTo>
                      <a:pt x="346782" y="26311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  <p:sp>
            <p:nvSpPr>
              <p:cNvPr id="1081" name="Rectangle 1080">
                <a:extLst>
                  <a:ext uri="{FF2B5EF4-FFF2-40B4-BE49-F238E27FC236}">
                    <a16:creationId xmlns:a16="http://schemas.microsoft.com/office/drawing/2014/main" xmlns="" id="{37032BDD-167C-F062-CC43-075911FCD967}"/>
                  </a:ext>
                </a:extLst>
              </p:cNvPr>
              <p:cNvSpPr/>
              <p:nvPr/>
            </p:nvSpPr>
            <p:spPr>
              <a:xfrm>
                <a:off x="-3281430" y="3236758"/>
                <a:ext cx="3926715" cy="9617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1086" name="TextBox 1085">
              <a:extLst>
                <a:ext uri="{FF2B5EF4-FFF2-40B4-BE49-F238E27FC236}">
                  <a16:creationId xmlns:a16="http://schemas.microsoft.com/office/drawing/2014/main" xmlns="" id="{300A69AF-78FE-2433-2467-809B73EEA75B}"/>
                </a:ext>
              </a:extLst>
            </p:cNvPr>
            <p:cNvSpPr txBox="1"/>
            <p:nvPr/>
          </p:nvSpPr>
          <p:spPr>
            <a:xfrm rot="2866320">
              <a:off x="5836121" y="813933"/>
              <a:ext cx="3417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5400" smtClean="0">
                  <a:solidFill>
                    <a:schemeClr val="bg1"/>
                  </a:solidFill>
                </a:rPr>
                <a:t> </a:t>
              </a:r>
              <a:endParaRPr lang="x-none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406769-0806-6E7E-320E-E0A394B2DEE0}"/>
              </a:ext>
            </a:extLst>
          </p:cNvPr>
          <p:cNvSpPr/>
          <p:nvPr/>
        </p:nvSpPr>
        <p:spPr>
          <a:xfrm>
            <a:off x="-215626" y="3892733"/>
            <a:ext cx="1831070" cy="226848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x-none" sz="1400"/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xmlns="" id="{7CEA865C-1FF5-A64B-1179-DA916EFD0615}"/>
              </a:ext>
            </a:extLst>
          </p:cNvPr>
          <p:cNvSpPr/>
          <p:nvPr/>
        </p:nvSpPr>
        <p:spPr>
          <a:xfrm flipH="1">
            <a:off x="7515187" y="3908363"/>
            <a:ext cx="1844435" cy="226848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x-none" sz="1400"/>
          </a:p>
        </p:txBody>
      </p:sp>
      <p:pic>
        <p:nvPicPr>
          <p:cNvPr id="16" name="Picture 2" descr="C:\Users\ASUS\AppData\Local\Temp\Rar$DRa3196.28030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961" y="570775"/>
            <a:ext cx="2934720" cy="4137008"/>
          </a:xfrm>
          <a:prstGeom prst="rect">
            <a:avLst/>
          </a:prstGeom>
          <a:noFill/>
        </p:spPr>
      </p:pic>
      <p:pic>
        <p:nvPicPr>
          <p:cNvPr id="2050" name="Picture 2" descr="C:\Users\ASUS\Downloads\Дизайн без названия.png"/>
          <p:cNvPicPr>
            <a:picLocks noChangeAspect="1" noChangeArrowheads="1"/>
          </p:cNvPicPr>
          <p:nvPr/>
        </p:nvPicPr>
        <p:blipFill>
          <a:blip r:embed="rId3"/>
          <a:srcRect t="37891" b="35221"/>
          <a:stretch>
            <a:fillRect/>
          </a:stretch>
        </p:blipFill>
        <p:spPr bwMode="auto">
          <a:xfrm>
            <a:off x="-985520" y="3911600"/>
            <a:ext cx="8979730" cy="3403600"/>
          </a:xfrm>
          <a:prstGeom prst="rect">
            <a:avLst/>
          </a:prstGeom>
          <a:noFill/>
        </p:spPr>
      </p:pic>
      <p:pic>
        <p:nvPicPr>
          <p:cNvPr id="21" name="Picture 2" descr="C:\Users\ASUS\Downloads\Дизайн без названия.png"/>
          <p:cNvPicPr>
            <a:picLocks noChangeAspect="1" noChangeArrowheads="1"/>
          </p:cNvPicPr>
          <p:nvPr/>
        </p:nvPicPr>
        <p:blipFill>
          <a:blip r:embed="rId3"/>
          <a:srcRect t="37891" b="35221"/>
          <a:stretch>
            <a:fillRect/>
          </a:stretch>
        </p:blipFill>
        <p:spPr bwMode="auto">
          <a:xfrm>
            <a:off x="599440" y="3921760"/>
            <a:ext cx="8979730" cy="3403600"/>
          </a:xfrm>
          <a:prstGeom prst="rect">
            <a:avLst/>
          </a:prstGeom>
          <a:noFill/>
        </p:spPr>
      </p:pic>
      <p:sp>
        <p:nvSpPr>
          <p:cNvPr id="1090" name="Rounded Rectangle 108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1AC3111-D871-FCED-5EE6-39D2E09D4E78}"/>
              </a:ext>
            </a:extLst>
          </p:cNvPr>
          <p:cNvSpPr/>
          <p:nvPr/>
        </p:nvSpPr>
        <p:spPr>
          <a:xfrm>
            <a:off x="7448578" y="5529303"/>
            <a:ext cx="1390622" cy="434617"/>
          </a:xfrm>
          <a:prstGeom prst="roundRect">
            <a:avLst/>
          </a:prstGeom>
          <a:solidFill>
            <a:srgbClr val="F318A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kk-KZ" dirty="0" smtClean="0"/>
              <a:t>Келесі</a:t>
            </a:r>
            <a:endParaRPr lang="x-none" dirty="0"/>
          </a:p>
        </p:txBody>
      </p:sp>
      <p:sp>
        <p:nvSpPr>
          <p:cNvPr id="1089" name="Rounded Rectangle 1088">
            <a:extLst>
              <a:ext uri="{FF2B5EF4-FFF2-40B4-BE49-F238E27FC236}">
                <a16:creationId xmlns:a16="http://schemas.microsoft.com/office/drawing/2014/main" xmlns="" id="{8623A8C8-5FE1-06F4-AC0F-0C29039BB1C2}"/>
              </a:ext>
            </a:extLst>
          </p:cNvPr>
          <p:cNvSpPr/>
          <p:nvPr/>
        </p:nvSpPr>
        <p:spPr>
          <a:xfrm>
            <a:off x="7457440" y="5069840"/>
            <a:ext cx="1381760" cy="416560"/>
          </a:xfrm>
          <a:prstGeom prst="roundRect">
            <a:avLst/>
          </a:prstGeom>
          <a:solidFill>
            <a:srgbClr val="F318A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kk-KZ" dirty="0" smtClean="0"/>
              <a:t>Тексеру</a:t>
            </a:r>
            <a:endParaRPr lang="x-none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335280"/>
            <a:ext cx="3078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FF0000"/>
                </a:solidFill>
                <a:latin typeface="KZ Andantino script" pitchFamily="2" charset="0"/>
              </a:rPr>
              <a:t>Қазақстанда әйелдер мерекесі қай күні белгіленген?</a:t>
            </a:r>
            <a:endParaRPr lang="ru-RU" sz="3200" dirty="0">
              <a:solidFill>
                <a:srgbClr val="FF0000"/>
              </a:solidFill>
              <a:latin typeface="KZ Andantino script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800" y="4013200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>
                <a:solidFill>
                  <a:srgbClr val="FF0000"/>
                </a:solidFill>
                <a:latin typeface="KZ Andantino script" pitchFamily="2" charset="0"/>
              </a:rPr>
              <a:t>8 наурыз</a:t>
            </a:r>
            <a:endParaRPr lang="ru-RU" sz="3200" dirty="0">
              <a:solidFill>
                <a:srgbClr val="FF0000"/>
              </a:solidFill>
              <a:latin typeface="KZ Andantino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150906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2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9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79</TotalTime>
  <Words>12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Morozov</dc:creator>
  <cp:lastModifiedBy>ASUS</cp:lastModifiedBy>
  <cp:revision>10</cp:revision>
  <dcterms:created xsi:type="dcterms:W3CDTF">2024-02-04T14:38:37Z</dcterms:created>
  <dcterms:modified xsi:type="dcterms:W3CDTF">2024-03-06T12:55:53Z</dcterms:modified>
</cp:coreProperties>
</file>