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webextensions/webextension1.xml" ContentType="application/vnd.ms-office.webextension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webextensions/taskpanes.xml" ContentType="application/vnd.ms-office.webextensiontaskpan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A28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995E2C5-63AD-9F1A-1A16-5F561909BE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7964ABE-873B-0803-A3BD-005BA08612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01AEF5D-EB0E-A00D-0D88-41C2C63FA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A1E5E-3C55-46DB-8826-DFE08D49751C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8AB574E-7128-099B-08F9-61B1213CA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05D82CA-F2DA-3DD4-6094-C10126C9D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75BF-A08E-40DB-B727-748F0AF69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5418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674C403-D4EF-5FC6-0408-A2246BBB8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50429544-98ED-74B0-131E-050AD5D9BA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EEBFC94-5A79-0145-7C58-F3EFB5B081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227ADC1-A4A9-460A-148C-79E6FFD7E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A1E5E-3C55-46DB-8826-DFE08D49751C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2A3BEBE-6305-C4F2-924C-4FCDEDBD0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CC96A81-202F-D036-F748-0869F018A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75BF-A08E-40DB-B727-748F0AF69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4175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ED72DA-7135-B993-E2EB-47E20C7CD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44C3AF7-7A5B-1089-9553-64F682CDC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4016E22-7B0C-0ECE-DD1A-31C32FD7C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A1E5E-3C55-46DB-8826-DFE08D49751C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B960862-06AD-8E8E-4E9E-E5E3121EB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2563E19-D19D-470A-FF58-FB438FB09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75BF-A08E-40DB-B727-748F0AF69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8000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67837B0A-6AE6-7824-9BE1-E01FD72EA7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13601BCB-68AA-2531-C035-EC41559D8A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7B7C6FE-E7AC-5E72-866A-CF5309156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A1E5E-3C55-46DB-8826-DFE08D49751C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51786AC-1213-260E-D64A-E8F955C64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1395FAB-EB45-C908-66F7-7010513BE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75BF-A08E-40DB-B727-748F0AF69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7381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D99C82-25D7-94C1-3794-58AFCD91B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CFF77F7-8DFA-D0B6-E8EA-D9CCA36A3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3DF5B3E-036E-20E3-A29B-9956CD583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A1E5E-3C55-46DB-8826-DFE08D49751C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CD74871-A424-9E8A-923B-10CB8D323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11B69B9-855B-CFF4-9EBD-5398979DC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75BF-A08E-40DB-B727-748F0AF69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9535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C205AC-E2D7-82F3-A135-863646C5B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96A74C3-0A7A-1F5C-0E89-E6DEDD2C88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4772DB1-DAA6-3465-EAA9-C8594A464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A1E5E-3C55-46DB-8826-DFE08D49751C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03FEE50-B355-8DAD-1E10-231872BB0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C482D3E-BD4E-1216-DBCA-A13402568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75BF-A08E-40DB-B727-748F0AF69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6975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94A83BD-F8FA-BD2B-4804-650876697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05879B3-FC8D-CCA1-A93B-F45760F24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C489395B-6A08-C1F5-1019-9EB7B3678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1E143F0-24AF-342F-5D25-869C70269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A1E5E-3C55-46DB-8826-DFE08D49751C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815967C-8ECA-0AFE-7F52-EF62652DA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6A9EC24-7082-6AD0-C75B-876EA1E71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75BF-A08E-40DB-B727-748F0AF69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002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C43560-1582-A2C6-DFB6-636CBC309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322380A-C6CE-AA0D-5808-350CEBCA6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34715F3-0F5B-E8F1-2B4E-FBDC2B80B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8BC0A350-CA9D-D4EA-D332-B0C8E17EF2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E05FADE5-1001-01C6-BAA3-1F62F46360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53868D6-C9F4-687B-C431-D64509647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A1E5E-3C55-46DB-8826-DFE08D49751C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93462935-8316-F76A-3FD0-90679A476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E966F9B0-0A6E-6694-70F9-299227FBB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75BF-A08E-40DB-B727-748F0AF69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3277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63DF8E7-FDE0-4D73-D070-DBD85DF3E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9B54512-CDFB-4A91-70E5-1E40E1C0D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A1E5E-3C55-46DB-8826-DFE08D49751C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0EBC4864-458B-2E89-88B3-B6DF0A932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945C1552-F246-CAC2-A95C-B1C555910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75BF-A08E-40DB-B727-748F0AF69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6246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6A317454-0194-318A-D766-E8B96FD5A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A1E5E-3C55-46DB-8826-DFE08D49751C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A9007CB5-1F8A-C724-0937-BA9E16DC2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21CF72AC-38CF-2F36-537F-794714DFE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75BF-A08E-40DB-B727-748F0AF69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922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6A317454-0194-318A-D766-E8B96FD5A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A1E5E-3C55-46DB-8826-DFE08D49751C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A9007CB5-1F8A-C724-0937-BA9E16DC2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21CF72AC-38CF-2F36-537F-794714DFE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75BF-A08E-40DB-B727-748F0AF69B5D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D83BAE0-960B-A63A-500F-94369E6B85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49061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8898839-E5FF-334B-E424-271CC0B92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6E630D0-D79A-A4FB-FFDB-4572695AF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72D0E64-BD8A-B663-A435-BAF6451EEF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15C6624-CBB0-6605-0C8E-44B9B99FE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A1E5E-3C55-46DB-8826-DFE08D49751C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D1025E8-3F07-C6E2-CF0B-78BE41AA1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3B81649-6AFC-F04A-CFED-05293E635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75BF-A08E-40DB-B727-748F0AF69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9528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3EF288C-1C78-4749-907C-8D319E45B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37E17FC-E517-2660-E0E2-5D775272B1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5E7D7F8-B79C-E419-E1A6-04376F1505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A1E5E-3C55-46DB-8826-DFE08D49751C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5A96405-4918-116A-1D4D-909C4ECC83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3257349-09D5-62F5-CA90-3C254303B1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975BF-A08E-40DB-B727-748F0AF69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485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 descr="15.png"/>
          <p:cNvPicPr>
            <a:picLocks noChangeAspect="1"/>
          </p:cNvPicPr>
          <p:nvPr/>
        </p:nvPicPr>
        <p:blipFill>
          <a:blip r:embed="rId2" cstate="print"/>
          <a:srcRect l="26093" r="9676"/>
          <a:stretch>
            <a:fillRect/>
          </a:stretch>
        </p:blipFill>
        <p:spPr>
          <a:xfrm flipH="1">
            <a:off x="7806416" y="1481328"/>
            <a:ext cx="2352568" cy="5513832"/>
          </a:xfrm>
          <a:prstGeom prst="rect">
            <a:avLst/>
          </a:prstGeom>
        </p:spPr>
      </p:pic>
      <p:sp>
        <p:nvSpPr>
          <p:cNvPr id="3" name="Трапеция 2">
            <a:extLst>
              <a:ext uri="{FF2B5EF4-FFF2-40B4-BE49-F238E27FC236}">
                <a16:creationId xmlns:a16="http://schemas.microsoft.com/office/drawing/2014/main" xmlns="" id="{2A68A3F2-8C49-BB77-E4BB-99ECD60AC60D}"/>
              </a:ext>
            </a:extLst>
          </p:cNvPr>
          <p:cNvSpPr/>
          <p:nvPr/>
        </p:nvSpPr>
        <p:spPr>
          <a:xfrm>
            <a:off x="3336243" y="2037041"/>
            <a:ext cx="1928129" cy="3578771"/>
          </a:xfrm>
          <a:prstGeom prst="trapezoid">
            <a:avLst/>
          </a:prstGeom>
          <a:solidFill>
            <a:srgbClr val="FFFF00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KZ Andantino script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93868AB-437D-9494-CD29-5C248D7FC445}"/>
              </a:ext>
            </a:extLst>
          </p:cNvPr>
          <p:cNvSpPr txBox="1"/>
          <p:nvPr/>
        </p:nvSpPr>
        <p:spPr>
          <a:xfrm>
            <a:off x="3762907" y="3235190"/>
            <a:ext cx="909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KZ Andantino script" pitchFamily="2" charset="0"/>
              </a:rPr>
              <a:t>Сұрақ1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KZ Andantino script" pitchFamily="2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0C09AF4-885A-C2BC-56A3-8454A4FE2916}"/>
              </a:ext>
            </a:extLst>
          </p:cNvPr>
          <p:cNvSpPr/>
          <p:nvPr/>
        </p:nvSpPr>
        <p:spPr>
          <a:xfrm>
            <a:off x="3712478" y="1200777"/>
            <a:ext cx="1175657" cy="86415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KZ Andantino script" pitchFamily="2" charset="0"/>
            </a:endParaRPr>
          </a:p>
        </p:txBody>
      </p:sp>
      <p:sp>
        <p:nvSpPr>
          <p:cNvPr id="6" name="Трапеция 5">
            <a:extLst>
              <a:ext uri="{FF2B5EF4-FFF2-40B4-BE49-F238E27FC236}">
                <a16:creationId xmlns:a16="http://schemas.microsoft.com/office/drawing/2014/main" xmlns="" id="{09C204D4-E91C-8C5D-E96D-A7CC7E3FF16E}"/>
              </a:ext>
            </a:extLst>
          </p:cNvPr>
          <p:cNvSpPr/>
          <p:nvPr/>
        </p:nvSpPr>
        <p:spPr>
          <a:xfrm>
            <a:off x="4995707" y="2197815"/>
            <a:ext cx="1757498" cy="3578771"/>
          </a:xfrm>
          <a:prstGeom prst="trapezoid">
            <a:avLst/>
          </a:prstGeom>
          <a:solidFill>
            <a:srgbClr val="FFFF00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KZ Andantino script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473BDC5-CFAE-7546-1895-A00CBCF867DD}"/>
              </a:ext>
            </a:extLst>
          </p:cNvPr>
          <p:cNvSpPr txBox="1"/>
          <p:nvPr/>
        </p:nvSpPr>
        <p:spPr>
          <a:xfrm>
            <a:off x="5341023" y="3395964"/>
            <a:ext cx="10232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KZ Andantino script" pitchFamily="2" charset="0"/>
              </a:rPr>
              <a:t>Сұрақ2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KZ Andantino script" pitchFamily="2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E77623C7-B3E4-FA5A-FA86-08CD5AE30133}"/>
              </a:ext>
            </a:extLst>
          </p:cNvPr>
          <p:cNvSpPr/>
          <p:nvPr/>
        </p:nvSpPr>
        <p:spPr>
          <a:xfrm>
            <a:off x="5308882" y="1361551"/>
            <a:ext cx="1175657" cy="86415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KZ Andantino script" pitchFamily="2" charset="0"/>
            </a:endParaRPr>
          </a:p>
        </p:txBody>
      </p:sp>
      <p:sp>
        <p:nvSpPr>
          <p:cNvPr id="9" name="Трапеция 8">
            <a:extLst>
              <a:ext uri="{FF2B5EF4-FFF2-40B4-BE49-F238E27FC236}">
                <a16:creationId xmlns:a16="http://schemas.microsoft.com/office/drawing/2014/main" xmlns="" id="{436D35B9-5DE0-72A5-3DCF-0B970E0AA640}"/>
              </a:ext>
            </a:extLst>
          </p:cNvPr>
          <p:cNvSpPr/>
          <p:nvPr/>
        </p:nvSpPr>
        <p:spPr>
          <a:xfrm>
            <a:off x="6484539" y="1615722"/>
            <a:ext cx="1928129" cy="4000090"/>
          </a:xfrm>
          <a:prstGeom prst="trapezoid">
            <a:avLst/>
          </a:prstGeom>
          <a:solidFill>
            <a:srgbClr val="FFFF00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KZ Andantino script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20814CF-B4F9-1B8B-38BB-A07FEECB86B3}"/>
              </a:ext>
            </a:extLst>
          </p:cNvPr>
          <p:cNvSpPr txBox="1"/>
          <p:nvPr/>
        </p:nvSpPr>
        <p:spPr>
          <a:xfrm>
            <a:off x="7092545" y="3025983"/>
            <a:ext cx="954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KZ Andantino script" pitchFamily="2" charset="0"/>
              </a:rPr>
              <a:t>Сұрақ3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KZ Andantino script" pitchFamily="2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69182112-FAE3-D382-EAF4-DE833E540A31}"/>
              </a:ext>
            </a:extLst>
          </p:cNvPr>
          <p:cNvSpPr/>
          <p:nvPr/>
        </p:nvSpPr>
        <p:spPr>
          <a:xfrm>
            <a:off x="6886669" y="1009858"/>
            <a:ext cx="1175657" cy="86415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KZ Andantino script" pitchFamily="2" charset="0"/>
            </a:endParaRPr>
          </a:p>
        </p:txBody>
      </p:sp>
      <p:sp>
        <p:nvSpPr>
          <p:cNvPr id="12" name="Трапеция 11">
            <a:extLst>
              <a:ext uri="{FF2B5EF4-FFF2-40B4-BE49-F238E27FC236}">
                <a16:creationId xmlns:a16="http://schemas.microsoft.com/office/drawing/2014/main" xmlns="" id="{8EEEF2FD-444C-EAD4-729A-07B43175CD10}"/>
              </a:ext>
            </a:extLst>
          </p:cNvPr>
          <p:cNvSpPr/>
          <p:nvPr/>
        </p:nvSpPr>
        <p:spPr>
          <a:xfrm>
            <a:off x="-48059" y="2225709"/>
            <a:ext cx="2599168" cy="3578771"/>
          </a:xfrm>
          <a:prstGeom prst="trapezoid">
            <a:avLst/>
          </a:prstGeom>
          <a:solidFill>
            <a:srgbClr val="FFFF00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KZ Andantino script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93E0B445-8616-E820-1066-63048380ACDC}"/>
              </a:ext>
            </a:extLst>
          </p:cNvPr>
          <p:cNvSpPr txBox="1"/>
          <p:nvPr/>
        </p:nvSpPr>
        <p:spPr>
          <a:xfrm>
            <a:off x="733811" y="3413790"/>
            <a:ext cx="11315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  <a:latin typeface="KZ Andantino script" pitchFamily="2" charset="0"/>
              </a:rPr>
              <a:t>Сұрақ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KZ Andantino script" pitchFamily="2" charset="0"/>
              </a:rPr>
              <a:t>4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KZ Andantino script" pitchFamily="2" charset="0"/>
            </a:endParaRPr>
          </a:p>
        </p:txBody>
      </p:sp>
      <p:sp>
        <p:nvSpPr>
          <p:cNvPr id="15" name="Знак умножения 14">
            <a:hlinkClick r:id="" action="ppaction://hlinkshowjump?jump=endshow"/>
            <a:extLst>
              <a:ext uri="{FF2B5EF4-FFF2-40B4-BE49-F238E27FC236}">
                <a16:creationId xmlns:a16="http://schemas.microsoft.com/office/drawing/2014/main" xmlns="" id="{891BB6FB-7F89-04CF-108D-B2A737323667}"/>
              </a:ext>
            </a:extLst>
          </p:cNvPr>
          <p:cNvSpPr/>
          <p:nvPr/>
        </p:nvSpPr>
        <p:spPr>
          <a:xfrm>
            <a:off x="11244943" y="97972"/>
            <a:ext cx="751114" cy="694172"/>
          </a:xfrm>
          <a:prstGeom prst="mathMultiply">
            <a:avLst/>
          </a:prstGeom>
          <a:solidFill>
            <a:srgbClr val="CCA28D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KZ Andantino script" pitchFamily="2" charset="0"/>
            </a:endParaRPr>
          </a:p>
        </p:txBody>
      </p:sp>
      <p:pic>
        <p:nvPicPr>
          <p:cNvPr id="16" name="Рисунок 15" descr="1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560369" y="2715768"/>
            <a:ext cx="2805727" cy="3968496"/>
          </a:xfrm>
          <a:prstGeom prst="rect">
            <a:avLst/>
          </a:prstGeom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7C0C43C9-308F-20F6-1854-ADCC83EAEB41}"/>
              </a:ext>
            </a:extLst>
          </p:cNvPr>
          <p:cNvSpPr/>
          <p:nvPr/>
        </p:nvSpPr>
        <p:spPr>
          <a:xfrm>
            <a:off x="377195" y="1200777"/>
            <a:ext cx="1572185" cy="99703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KZ Andantino scrip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9556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/>
      <p:bldP spid="4" grpId="1"/>
      <p:bldP spid="6" grpId="0" animBg="1"/>
      <p:bldP spid="6" grpId="1" animBg="1"/>
      <p:bldP spid="7" grpId="0"/>
      <p:bldP spid="7" grpId="1"/>
      <p:bldP spid="9" grpId="0" animBg="1"/>
      <p:bldP spid="9" grpId="1" animBg="1"/>
      <p:bldP spid="10" grpId="0"/>
      <p:bldP spid="10" grpId="1"/>
      <p:bldP spid="12" grpId="0" animBg="1"/>
      <p:bldP spid="12" grpId="1" animBg="1"/>
      <p:bldP spid="13" grpId="0"/>
      <p:bldP spid="13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135DF575-8E3F-458D-93D4-497A01A2E723}">
  <we:reference id="wa104380907" version="3.0.0.1" store="ru-RU" storeType="OMEX"/>
  <we:alternateReferences>
    <we:reference id="wa104380907" version="3.0.0.1" store="wa104380907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</Words>
  <Application>Microsoft Office PowerPoint</Application>
  <PresentationFormat>Произвольный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Фазлеева</dc:creator>
  <cp:lastModifiedBy>ASUS</cp:lastModifiedBy>
  <cp:revision>2</cp:revision>
  <dcterms:created xsi:type="dcterms:W3CDTF">2023-08-15T16:19:30Z</dcterms:created>
  <dcterms:modified xsi:type="dcterms:W3CDTF">2024-03-21T17:59:49Z</dcterms:modified>
</cp:coreProperties>
</file>