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E926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8" d="100"/>
          <a:sy n="88" d="100"/>
        </p:scale>
        <p:origin x="-514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DEC19C7-272A-6FA3-DE6D-C934A76CA9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CE6BA9B5-E934-0F58-910D-9E19366ADC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16D3F25-FE9F-F3D3-71C4-7C5AE4B63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8ABA9-931D-4F4D-9174-A235CFEAE829}" type="datetimeFigureOut">
              <a:rPr lang="ru-RU" smtClean="0"/>
              <a:pPr/>
              <a:t>20.03.2024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BCD1C569-8C9D-3A2D-B7BF-7857D0284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A18154F-72B3-D679-0E84-EA860B8B6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EC901-2FA0-475B-A60C-E0C81BED95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62585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CD53A47-DE64-9F79-4D33-DA88D5905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28E2FE5D-04EF-9957-D9B7-10BC9DDBA1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5D9F8C6F-02CB-C592-CB65-D4F6E7F6E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8ABA9-931D-4F4D-9174-A235CFEAE829}" type="datetimeFigureOut">
              <a:rPr lang="ru-RU" smtClean="0"/>
              <a:pPr/>
              <a:t>20.03.2024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446E98A-913E-7A65-0123-F5E6BC82D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4FAD4A8-4CAE-ED9F-2EDD-3BB12533F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EC901-2FA0-475B-A60C-E0C81BED95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27795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58087AF2-0892-8972-C00D-A2A8033D11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41127A91-1F1B-21D4-E9BA-E3DA6320DF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0D67AB8-3D63-4F8A-7B57-12637E73B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8ABA9-931D-4F4D-9174-A235CFEAE829}" type="datetimeFigureOut">
              <a:rPr lang="ru-RU" smtClean="0"/>
              <a:pPr/>
              <a:t>20.03.2024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4F3E3825-1EE4-C23A-3BBB-3ABDF86C7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6C6A418-B06A-F594-D21F-CC08E7023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EC901-2FA0-475B-A60C-E0C81BED95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4380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F741833-A2F5-4182-7139-4AD507621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666EA49-1424-2132-DC1F-5A90FD0915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4EBFE915-8994-B388-F799-C06AC8BFF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8ABA9-931D-4F4D-9174-A235CFEAE829}" type="datetimeFigureOut">
              <a:rPr lang="ru-RU" smtClean="0"/>
              <a:pPr/>
              <a:t>20.03.2024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4EDDFA5D-230A-0CFA-9627-08B97B25F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27B5A27-5245-F850-2CD9-A994398A6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EC901-2FA0-475B-A60C-E0C81BED95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32586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D2E79E7-A433-25DF-7CF7-13B35D22AF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AEC65715-4E09-593C-3698-0E92F97B0D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F98CA6E-5D46-828D-8D89-3205F2CDF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8ABA9-931D-4F4D-9174-A235CFEAE829}" type="datetimeFigureOut">
              <a:rPr lang="ru-RU" smtClean="0"/>
              <a:pPr/>
              <a:t>20.03.2024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7C99329-C3DA-FB24-BDA4-75BEE820C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BE0CFD0-B43D-8DF0-1149-AEACA1CFE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EC901-2FA0-475B-A60C-E0C81BED95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4962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CF13B3F-B0BD-6041-6D9B-887FD04E3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2682643-3D72-B539-5F7F-FB30788E7F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05ABF518-5ECE-8388-A08A-5B0EF73D98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598AD53E-E243-7A9D-EFE4-FB3CB7346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8ABA9-931D-4F4D-9174-A235CFEAE829}" type="datetimeFigureOut">
              <a:rPr lang="ru-RU" smtClean="0"/>
              <a:pPr/>
              <a:t>20.03.2024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40631C6E-6ECC-3B94-1C56-5DCDDC1B4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4BECFD5F-9302-8CBD-D33C-81EC437E1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EC901-2FA0-475B-A60C-E0C81BED95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91208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92D2946-FAF3-67A9-47FE-3478735DF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5F10A151-41CE-5CB5-4D34-C1B0E22BA9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5271D623-7217-6695-7D29-D22F16350E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8858E8E2-1DC5-ADD2-20DE-DDCF1D9DB5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F05BF2EA-166D-8936-9188-B2F0743CFA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99CCEDCC-AC22-71FB-E0F3-EFE9F38B9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8ABA9-931D-4F4D-9174-A235CFEAE829}" type="datetimeFigureOut">
              <a:rPr lang="ru-RU" smtClean="0"/>
              <a:pPr/>
              <a:t>20.03.2024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6C06BE0F-659F-21E5-22F1-60A7E0AD2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309016ED-D9A5-183E-4C2E-9EAAB690F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EC901-2FA0-475B-A60C-E0C81BED95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71906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76DFB08-03B6-CCAA-D43C-AC8C9B3C1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1A258C9D-835D-59D8-825B-CECCBE416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8ABA9-931D-4F4D-9174-A235CFEAE829}" type="datetimeFigureOut">
              <a:rPr lang="ru-RU" smtClean="0"/>
              <a:pPr/>
              <a:t>20.03.2024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7D41FFA3-DB36-E7AD-C486-90D679A4E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68A39CAA-7852-7173-4C8D-6DB783F56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EC901-2FA0-475B-A60C-E0C81BED95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27140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583745CB-4433-4E44-E3BE-6CBAB73F5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8ABA9-931D-4F4D-9174-A235CFEAE829}" type="datetimeFigureOut">
              <a:rPr lang="ru-RU" smtClean="0"/>
              <a:pPr/>
              <a:t>20.03.2024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D53DC216-5475-5133-3D89-FC0EA2645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B38B13C1-FFDF-2831-9BA0-45CB909CB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EC901-2FA0-475B-A60C-E0C81BED95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52976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1B45DCD-39FE-76A2-F4C3-6F319B3E3A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DF9D192-E26E-6A87-C21D-8E7A2B869C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A503F858-7C1E-8093-A070-6CE542D97B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70559F94-F453-6E5A-4230-E97D26241D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8ABA9-931D-4F4D-9174-A235CFEAE829}" type="datetimeFigureOut">
              <a:rPr lang="ru-RU" smtClean="0"/>
              <a:pPr/>
              <a:t>20.03.2024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86E936BC-820F-D4A8-8C29-3A9DDADA4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95E8F2D4-9FE5-A02F-CE2D-FA64EC283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EC901-2FA0-475B-A60C-E0C81BED95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74093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7EFE7B5-C408-D741-D55B-D8D55F0007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4E3A53B0-A4EA-EF9E-8B46-D60BFD1A87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8394FE4C-75B4-3B32-707A-214B7AA3B8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4F09C3DA-B5B7-6D03-2AF3-26DCC5575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8ABA9-931D-4F4D-9174-A235CFEAE829}" type="datetimeFigureOut">
              <a:rPr lang="ru-RU" smtClean="0"/>
              <a:pPr/>
              <a:t>20.03.2024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AD777507-B3E5-1970-B50D-E7389318D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C1A42AFD-636C-D2D6-01AA-BFC96B279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EC901-2FA0-475B-A60C-E0C81BED95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78003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F402264-9FA9-FE3A-E1FF-787CBC22B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17FF1161-2DDA-BC32-C8C7-44F7669ECA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D3B1C11-23FE-F1F2-134E-0E6855E2A6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8ABA9-931D-4F4D-9174-A235CFEAE829}" type="datetimeFigureOut">
              <a:rPr lang="ru-RU" smtClean="0"/>
              <a:pPr/>
              <a:t>20.03.2024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E7E6BA9-7610-2425-90FF-A3427D17EE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57429A0-396E-D728-E362-911E12051A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3EC901-2FA0-475B-A60C-E0C81BED95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02984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Группа 34">
            <a:extLst>
              <a:ext uri="{FF2B5EF4-FFF2-40B4-BE49-F238E27FC236}">
                <a16:creationId xmlns:a16="http://schemas.microsoft.com/office/drawing/2014/main" xmlns="" id="{728CF10F-A263-A0E2-DC59-50A8971EACAE}"/>
              </a:ext>
            </a:extLst>
          </p:cNvPr>
          <p:cNvGrpSpPr/>
          <p:nvPr/>
        </p:nvGrpSpPr>
        <p:grpSpPr>
          <a:xfrm>
            <a:off x="2882582" y="215582"/>
            <a:ext cx="6426835" cy="6426835"/>
            <a:chOff x="2882582" y="259285"/>
            <a:chExt cx="6426835" cy="6426835"/>
          </a:xfrm>
        </p:grpSpPr>
        <p:grpSp>
          <p:nvGrpSpPr>
            <p:cNvPr id="16" name="Группа 15">
              <a:extLst>
                <a:ext uri="{FF2B5EF4-FFF2-40B4-BE49-F238E27FC236}">
                  <a16:creationId xmlns:a16="http://schemas.microsoft.com/office/drawing/2014/main" xmlns="" id="{48A5F97A-161C-CD0D-10A2-CAB1E406A0A3}"/>
                </a:ext>
              </a:extLst>
            </p:cNvPr>
            <p:cNvGrpSpPr/>
            <p:nvPr/>
          </p:nvGrpSpPr>
          <p:grpSpPr>
            <a:xfrm>
              <a:off x="2882582" y="259285"/>
              <a:ext cx="6426835" cy="6426835"/>
              <a:chOff x="3729872" y="1062872"/>
              <a:chExt cx="4732255" cy="4732255"/>
            </a:xfrm>
          </p:grpSpPr>
          <p:sp>
            <p:nvSpPr>
              <p:cNvPr id="2" name="Овал 1">
                <a:extLst>
                  <a:ext uri="{FF2B5EF4-FFF2-40B4-BE49-F238E27FC236}">
                    <a16:creationId xmlns:a16="http://schemas.microsoft.com/office/drawing/2014/main" xmlns="" id="{3FBA14E4-F5D0-9D80-AEBF-9BEB3E89FDE7}"/>
                  </a:ext>
                </a:extLst>
              </p:cNvPr>
              <p:cNvSpPr/>
              <p:nvPr/>
            </p:nvSpPr>
            <p:spPr>
              <a:xfrm>
                <a:off x="3729872" y="1062872"/>
                <a:ext cx="4732255" cy="4732255"/>
              </a:xfrm>
              <a:prstGeom prst="ellipse">
                <a:avLst/>
              </a:prstGeom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>
                  <a:latin typeface="KZ Andantino script" pitchFamily="2" charset="0"/>
                </a:endParaRPr>
              </a:p>
            </p:txBody>
          </p:sp>
          <p:cxnSp>
            <p:nvCxnSpPr>
              <p:cNvPr id="6" name="Прямая соединительная линия 5">
                <a:extLst>
                  <a:ext uri="{FF2B5EF4-FFF2-40B4-BE49-F238E27FC236}">
                    <a16:creationId xmlns:a16="http://schemas.microsoft.com/office/drawing/2014/main" xmlns="" id="{B27C8300-3A88-B0EC-7829-C1A2D2BD26FF}"/>
                  </a:ext>
                </a:extLst>
              </p:cNvPr>
              <p:cNvCxnSpPr>
                <a:stCxn id="2" idx="0"/>
                <a:endCxn id="2" idx="4"/>
              </p:cNvCxnSpPr>
              <p:nvPr/>
            </p:nvCxnSpPr>
            <p:spPr>
              <a:xfrm>
                <a:off x="6096000" y="1062872"/>
                <a:ext cx="0" cy="4732255"/>
              </a:xfrm>
              <a:prstGeom prst="line">
                <a:avLst/>
              </a:prstGeom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7" name="Прямая соединительная линия 6">
                <a:extLst>
                  <a:ext uri="{FF2B5EF4-FFF2-40B4-BE49-F238E27FC236}">
                    <a16:creationId xmlns:a16="http://schemas.microsoft.com/office/drawing/2014/main" xmlns="" id="{66FB45DB-485E-AFA0-8AA5-2BCAFEEB4A7E}"/>
                  </a:ext>
                </a:extLst>
              </p:cNvPr>
              <p:cNvCxnSpPr>
                <a:cxnSpLocks/>
                <a:stCxn id="2" idx="2"/>
                <a:endCxn id="2" idx="6"/>
              </p:cNvCxnSpPr>
              <p:nvPr/>
            </p:nvCxnSpPr>
            <p:spPr>
              <a:xfrm>
                <a:off x="3729872" y="3429000"/>
                <a:ext cx="4732255" cy="0"/>
              </a:xfrm>
              <a:prstGeom prst="line">
                <a:avLst/>
              </a:prstGeom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10" name="Прямая соединительная линия 9">
                <a:extLst>
                  <a:ext uri="{FF2B5EF4-FFF2-40B4-BE49-F238E27FC236}">
                    <a16:creationId xmlns:a16="http://schemas.microsoft.com/office/drawing/2014/main" xmlns="" id="{08A5D62B-E14B-60A4-5B9A-DCAB4516ED39}"/>
                  </a:ext>
                </a:extLst>
              </p:cNvPr>
              <p:cNvCxnSpPr>
                <a:cxnSpLocks/>
                <a:stCxn id="2" idx="1"/>
                <a:endCxn id="2" idx="5"/>
              </p:cNvCxnSpPr>
              <p:nvPr/>
            </p:nvCxnSpPr>
            <p:spPr>
              <a:xfrm>
                <a:off x="4422895" y="1755895"/>
                <a:ext cx="3346209" cy="3346209"/>
              </a:xfrm>
              <a:prstGeom prst="line">
                <a:avLst/>
              </a:prstGeom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13" name="Прямая соединительная линия 12">
                <a:extLst>
                  <a:ext uri="{FF2B5EF4-FFF2-40B4-BE49-F238E27FC236}">
                    <a16:creationId xmlns:a16="http://schemas.microsoft.com/office/drawing/2014/main" xmlns="" id="{20A67237-960F-73D3-CBF2-171C341D3A04}"/>
                  </a:ext>
                </a:extLst>
              </p:cNvPr>
              <p:cNvCxnSpPr>
                <a:cxnSpLocks/>
                <a:stCxn id="2" idx="7"/>
                <a:endCxn id="2" idx="3"/>
              </p:cNvCxnSpPr>
              <p:nvPr/>
            </p:nvCxnSpPr>
            <p:spPr>
              <a:xfrm flipH="1">
                <a:off x="4422895" y="1755895"/>
                <a:ext cx="3346209" cy="3346209"/>
              </a:xfrm>
              <a:prstGeom prst="line">
                <a:avLst/>
              </a:prstGeom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</p:grpSp>
        <p:pic>
          <p:nvPicPr>
            <p:cNvPr id="27" name="Picture 16">
              <a:extLst>
                <a:ext uri="{FF2B5EF4-FFF2-40B4-BE49-F238E27FC236}">
                  <a16:creationId xmlns:a16="http://schemas.microsoft.com/office/drawing/2014/main" xmlns="" id="{50B78E05-A53C-8877-5ACF-3090E1674E7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rot="19809695">
              <a:off x="4562893" y="648613"/>
              <a:ext cx="1168529" cy="1168529"/>
            </a:xfrm>
            <a:prstGeom prst="rect">
              <a:avLst/>
            </a:prstGeom>
            <a:ln w="28575"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pic>
        <p:pic>
          <p:nvPicPr>
            <p:cNvPr id="28" name="Picture 14">
              <a:extLst>
                <a:ext uri="{FF2B5EF4-FFF2-40B4-BE49-F238E27FC236}">
                  <a16:creationId xmlns:a16="http://schemas.microsoft.com/office/drawing/2014/main" xmlns="" id="{4E2C699B-65BB-033C-55E3-3C2A996E161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rot="17637650">
              <a:off x="3488043" y="1895281"/>
              <a:ext cx="776618" cy="1181335"/>
            </a:xfrm>
            <a:prstGeom prst="rect">
              <a:avLst/>
            </a:prstGeom>
            <a:ln w="28575"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pic>
        <p:pic>
          <p:nvPicPr>
            <p:cNvPr id="29" name="Picture 10">
              <a:extLst>
                <a:ext uri="{FF2B5EF4-FFF2-40B4-BE49-F238E27FC236}">
                  <a16:creationId xmlns:a16="http://schemas.microsoft.com/office/drawing/2014/main" xmlns="" id="{ED2C778E-2C23-FB75-1DD5-947FC25E2BFE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29503" r="30726"/>
            <a:stretch/>
          </p:blipFill>
          <p:spPr bwMode="auto">
            <a:xfrm rot="1673930">
              <a:off x="6681603" y="635647"/>
              <a:ext cx="755410" cy="1266269"/>
            </a:xfrm>
            <a:prstGeom prst="rect">
              <a:avLst/>
            </a:prstGeom>
            <a:ln w="28575"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pic>
        <p:pic>
          <p:nvPicPr>
            <p:cNvPr id="30" name="Picture 2">
              <a:extLst>
                <a:ext uri="{FF2B5EF4-FFF2-40B4-BE49-F238E27FC236}">
                  <a16:creationId xmlns:a16="http://schemas.microsoft.com/office/drawing/2014/main" xmlns="" id="{9FC11739-5060-0F7B-8095-9D060996D6D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rot="15138260">
              <a:off x="3451680" y="3859232"/>
              <a:ext cx="786808" cy="1180212"/>
            </a:xfrm>
            <a:prstGeom prst="rect">
              <a:avLst/>
            </a:prstGeom>
            <a:ln w="28575"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pic>
        <p:pic>
          <p:nvPicPr>
            <p:cNvPr id="31" name="Picture 18" descr=" Краткое описание&#10;Индия — страна контрастов, тысячи религий и двух тысяч языков. В этом древнейшем государстве, чей возраст составляет не меньше 5 тыс.">
              <a:extLst>
                <a:ext uri="{FF2B5EF4-FFF2-40B4-BE49-F238E27FC236}">
                  <a16:creationId xmlns:a16="http://schemas.microsoft.com/office/drawing/2014/main" xmlns="" id="{013A5B97-7812-2FFF-2677-CD15C5D8AA6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rot="3976897">
              <a:off x="7746186" y="2074222"/>
              <a:ext cx="1297020" cy="859243"/>
            </a:xfrm>
            <a:prstGeom prst="rect">
              <a:avLst/>
            </a:prstGeom>
            <a:ln w="28575"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pic>
        <p:pic>
          <p:nvPicPr>
            <p:cNvPr id="32" name="Picture 4">
              <a:extLst>
                <a:ext uri="{FF2B5EF4-FFF2-40B4-BE49-F238E27FC236}">
                  <a16:creationId xmlns:a16="http://schemas.microsoft.com/office/drawing/2014/main" xmlns="" id="{035D0F27-45F2-FA30-770E-D0722018E535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13641" r="41894" b="11203"/>
            <a:stretch/>
          </p:blipFill>
          <p:spPr bwMode="auto">
            <a:xfrm rot="6870859">
              <a:off x="8024960" y="3868168"/>
              <a:ext cx="838013" cy="1116199"/>
            </a:xfrm>
            <a:prstGeom prst="rect">
              <a:avLst/>
            </a:prstGeom>
            <a:ln w="28575"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pic>
        <p:pic>
          <p:nvPicPr>
            <p:cNvPr id="33" name="Picture 20">
              <a:extLst>
                <a:ext uri="{FF2B5EF4-FFF2-40B4-BE49-F238E27FC236}">
                  <a16:creationId xmlns:a16="http://schemas.microsoft.com/office/drawing/2014/main" xmlns="" id="{7334704C-2D75-C58D-3762-DF5DC55E941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rot="9027122">
              <a:off x="6409641" y="5280143"/>
              <a:ext cx="1346910" cy="897940"/>
            </a:xfrm>
            <a:prstGeom prst="rect">
              <a:avLst/>
            </a:prstGeom>
            <a:ln w="28575"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pic>
        <p:pic>
          <p:nvPicPr>
            <p:cNvPr id="34" name="Picture 12">
              <a:extLst>
                <a:ext uri="{FF2B5EF4-FFF2-40B4-BE49-F238E27FC236}">
                  <a16:creationId xmlns:a16="http://schemas.microsoft.com/office/drawing/2014/main" xmlns="" id="{F8D34B44-703F-DBBF-38A0-1ABEE9FFE78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rot="12453638">
              <a:off x="4694850" y="5200145"/>
              <a:ext cx="814944" cy="1017796"/>
            </a:xfrm>
            <a:prstGeom prst="rect">
              <a:avLst/>
            </a:prstGeom>
            <a:ln w="28575"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pic>
      </p:grpSp>
      <p:sp>
        <p:nvSpPr>
          <p:cNvPr id="23" name="Равнобедренный треугольник 22">
            <a:extLst>
              <a:ext uri="{FF2B5EF4-FFF2-40B4-BE49-F238E27FC236}">
                <a16:creationId xmlns:a16="http://schemas.microsoft.com/office/drawing/2014/main" xmlns="" id="{3CA0108A-86C7-CC90-87A4-1D50BD71EA33}"/>
              </a:ext>
            </a:extLst>
          </p:cNvPr>
          <p:cNvSpPr/>
          <p:nvPr/>
        </p:nvSpPr>
        <p:spPr>
          <a:xfrm rot="14416755">
            <a:off x="9587875" y="959584"/>
            <a:ext cx="748724" cy="1542259"/>
          </a:xfrm>
          <a:prstGeom prst="triangle">
            <a:avLst/>
          </a:prstGeom>
          <a:solidFill>
            <a:srgbClr val="7030A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KZ Andantino script" pitchFamily="2" charset="0"/>
            </a:endParaRP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xmlns="" id="{F59F2019-7CC7-E63E-C9A9-8178AE07EA25}"/>
              </a:ext>
            </a:extLst>
          </p:cNvPr>
          <p:cNvSpPr/>
          <p:nvPr/>
        </p:nvSpPr>
        <p:spPr>
          <a:xfrm>
            <a:off x="173561" y="376408"/>
            <a:ext cx="3421129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err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Z Andantino script" pitchFamily="2" charset="0"/>
              </a:rPr>
              <a:t>Шеңберлерд</a:t>
            </a:r>
            <a:r>
              <a:rPr lang="ru-RU" sz="3200" b="1" dirty="0" err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Z Andantino script" pitchFamily="2" charset="0"/>
              </a:rPr>
              <a:t>і басып</a:t>
            </a:r>
            <a:r>
              <a:rPr lang="ru-RU" sz="32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Z Andantino script" pitchFamily="2" charset="0"/>
              </a:rPr>
              <a:t> </a:t>
            </a:r>
            <a:r>
              <a:rPr lang="ru-RU" sz="3200" b="1" dirty="0" err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Z Andantino script" pitchFamily="2" charset="0"/>
              </a:rPr>
              <a:t>елді</a:t>
            </a:r>
            <a:endParaRPr lang="ru-RU" sz="3200" b="1" dirty="0" smtClean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KZ Andantino script" pitchFamily="2" charset="0"/>
            </a:endParaRPr>
          </a:p>
          <a:p>
            <a:pPr algn="ctr"/>
            <a:r>
              <a:rPr lang="ru-RU" sz="32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Z Andantino script" pitchFamily="2" charset="0"/>
              </a:rPr>
              <a:t> </a:t>
            </a:r>
            <a:r>
              <a:rPr lang="ru-RU" sz="3200" b="1" dirty="0" err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Z Andantino script" pitchFamily="2" charset="0"/>
              </a:rPr>
              <a:t>мекендерді</a:t>
            </a:r>
            <a:r>
              <a:rPr lang="ru-RU" sz="32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Z Andantino script" pitchFamily="2" charset="0"/>
              </a:rPr>
              <a:t> </a:t>
            </a:r>
            <a:r>
              <a:rPr lang="ru-RU" sz="3200" b="1" dirty="0" err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Z Andantino script" pitchFamily="2" charset="0"/>
              </a:rPr>
              <a:t>сәйкестендір</a:t>
            </a:r>
            <a:endParaRPr lang="ru-RU" sz="6600" b="1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KZ Andantino script" pitchFamily="2" charset="0"/>
            </a:endParaRPr>
          </a:p>
        </p:txBody>
      </p:sp>
      <p:grpSp>
        <p:nvGrpSpPr>
          <p:cNvPr id="44" name="Группа 43">
            <a:extLst>
              <a:ext uri="{FF2B5EF4-FFF2-40B4-BE49-F238E27FC236}">
                <a16:creationId xmlns:a16="http://schemas.microsoft.com/office/drawing/2014/main" xmlns="" id="{DE9539AB-F0DF-B5FD-6711-D06EE20121E5}"/>
              </a:ext>
            </a:extLst>
          </p:cNvPr>
          <p:cNvGrpSpPr/>
          <p:nvPr/>
        </p:nvGrpSpPr>
        <p:grpSpPr>
          <a:xfrm>
            <a:off x="4482613" y="1815613"/>
            <a:ext cx="3226772" cy="3226772"/>
            <a:chOff x="4482614" y="1859317"/>
            <a:chExt cx="3226772" cy="3226772"/>
          </a:xfrm>
        </p:grpSpPr>
        <p:grpSp>
          <p:nvGrpSpPr>
            <p:cNvPr id="17" name="Группа 16">
              <a:extLst>
                <a:ext uri="{FF2B5EF4-FFF2-40B4-BE49-F238E27FC236}">
                  <a16:creationId xmlns:a16="http://schemas.microsoft.com/office/drawing/2014/main" xmlns="" id="{C877ECB5-20E0-B484-B589-8F4F24830552}"/>
                </a:ext>
              </a:extLst>
            </p:cNvPr>
            <p:cNvGrpSpPr/>
            <p:nvPr/>
          </p:nvGrpSpPr>
          <p:grpSpPr>
            <a:xfrm>
              <a:off x="4482614" y="1859317"/>
              <a:ext cx="3226772" cy="3226772"/>
              <a:chOff x="3729872" y="1062872"/>
              <a:chExt cx="4732255" cy="4732255"/>
            </a:xfrm>
          </p:grpSpPr>
          <p:sp>
            <p:nvSpPr>
              <p:cNvPr id="18" name="Овал 17">
                <a:extLst>
                  <a:ext uri="{FF2B5EF4-FFF2-40B4-BE49-F238E27FC236}">
                    <a16:creationId xmlns:a16="http://schemas.microsoft.com/office/drawing/2014/main" xmlns="" id="{116E694F-67FC-CB9F-35B4-D967E3A74427}"/>
                  </a:ext>
                </a:extLst>
              </p:cNvPr>
              <p:cNvSpPr/>
              <p:nvPr/>
            </p:nvSpPr>
            <p:spPr>
              <a:xfrm>
                <a:off x="3729872" y="1062872"/>
                <a:ext cx="4732255" cy="4732255"/>
              </a:xfrm>
              <a:prstGeom prst="ellipse">
                <a:avLst/>
              </a:prstGeom>
              <a:ln w="28575"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>
                  <a:latin typeface="KZ Andantino script" pitchFamily="2" charset="0"/>
                </a:endParaRPr>
              </a:p>
            </p:txBody>
          </p:sp>
          <p:cxnSp>
            <p:nvCxnSpPr>
              <p:cNvPr id="19" name="Прямая соединительная линия 18">
                <a:extLst>
                  <a:ext uri="{FF2B5EF4-FFF2-40B4-BE49-F238E27FC236}">
                    <a16:creationId xmlns:a16="http://schemas.microsoft.com/office/drawing/2014/main" xmlns="" id="{36FBD88B-B927-B5BD-47F3-FD3DE780DC29}"/>
                  </a:ext>
                </a:extLst>
              </p:cNvPr>
              <p:cNvCxnSpPr>
                <a:stCxn id="18" idx="0"/>
                <a:endCxn id="18" idx="4"/>
              </p:cNvCxnSpPr>
              <p:nvPr/>
            </p:nvCxnSpPr>
            <p:spPr>
              <a:xfrm>
                <a:off x="6096000" y="1062872"/>
                <a:ext cx="0" cy="4732255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Прямая соединительная линия 19">
                <a:extLst>
                  <a:ext uri="{FF2B5EF4-FFF2-40B4-BE49-F238E27FC236}">
                    <a16:creationId xmlns:a16="http://schemas.microsoft.com/office/drawing/2014/main" xmlns="" id="{F57DB447-B9E5-83AE-02DA-97E67E7122F4}"/>
                  </a:ext>
                </a:extLst>
              </p:cNvPr>
              <p:cNvCxnSpPr>
                <a:cxnSpLocks/>
                <a:stCxn id="18" idx="2"/>
                <a:endCxn id="18" idx="6"/>
              </p:cNvCxnSpPr>
              <p:nvPr/>
            </p:nvCxnSpPr>
            <p:spPr>
              <a:xfrm>
                <a:off x="3729872" y="3429000"/>
                <a:ext cx="4732255" cy="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Прямая соединительная линия 20">
                <a:extLst>
                  <a:ext uri="{FF2B5EF4-FFF2-40B4-BE49-F238E27FC236}">
                    <a16:creationId xmlns:a16="http://schemas.microsoft.com/office/drawing/2014/main" xmlns="" id="{71DC1528-5ECA-0DF1-B025-73115C2DD444}"/>
                  </a:ext>
                </a:extLst>
              </p:cNvPr>
              <p:cNvCxnSpPr>
                <a:cxnSpLocks/>
                <a:stCxn id="18" idx="1"/>
                <a:endCxn id="18" idx="5"/>
              </p:cNvCxnSpPr>
              <p:nvPr/>
            </p:nvCxnSpPr>
            <p:spPr>
              <a:xfrm>
                <a:off x="4422895" y="1755895"/>
                <a:ext cx="3346209" cy="3346209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Прямая соединительная линия 21">
                <a:extLst>
                  <a:ext uri="{FF2B5EF4-FFF2-40B4-BE49-F238E27FC236}">
                    <a16:creationId xmlns:a16="http://schemas.microsoft.com/office/drawing/2014/main" xmlns="" id="{B5F8482B-7EC4-EB6D-D2AB-4FE63CE42C41}"/>
                  </a:ext>
                </a:extLst>
              </p:cNvPr>
              <p:cNvCxnSpPr>
                <a:cxnSpLocks/>
                <a:stCxn id="18" idx="7"/>
                <a:endCxn id="18" idx="3"/>
              </p:cNvCxnSpPr>
              <p:nvPr/>
            </p:nvCxnSpPr>
            <p:spPr>
              <a:xfrm flipH="1">
                <a:off x="4422895" y="1755895"/>
                <a:ext cx="3346209" cy="3346209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6" name="Прямоугольник 35">
              <a:extLst>
                <a:ext uri="{FF2B5EF4-FFF2-40B4-BE49-F238E27FC236}">
                  <a16:creationId xmlns:a16="http://schemas.microsoft.com/office/drawing/2014/main" xmlns="" id="{5D6F1BD9-A6E5-AD04-7840-2CD0A6A28581}"/>
                </a:ext>
              </a:extLst>
            </p:cNvPr>
            <p:cNvSpPr/>
            <p:nvPr/>
          </p:nvSpPr>
          <p:spPr>
            <a:xfrm rot="1545687">
              <a:off x="6236480" y="2064012"/>
              <a:ext cx="750525" cy="40011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ru-RU" sz="2000" b="0" cap="none" spc="0" dirty="0" err="1" smtClean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KZ Andantino script" pitchFamily="2" charset="0"/>
                </a:rPr>
                <a:t>Ресей</a:t>
              </a:r>
              <a:endParaRPr lang="ru-RU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Z Andantino script" pitchFamily="2" charset="0"/>
              </a:endParaRPr>
            </a:p>
          </p:txBody>
        </p:sp>
        <p:sp>
          <p:nvSpPr>
            <p:cNvPr id="37" name="Прямоугольник 36">
              <a:extLst>
                <a:ext uri="{FF2B5EF4-FFF2-40B4-BE49-F238E27FC236}">
                  <a16:creationId xmlns:a16="http://schemas.microsoft.com/office/drawing/2014/main" xmlns="" id="{E80F5CAA-1594-0938-5617-41C2EA223FB5}"/>
                </a:ext>
              </a:extLst>
            </p:cNvPr>
            <p:cNvSpPr/>
            <p:nvPr/>
          </p:nvSpPr>
          <p:spPr>
            <a:xfrm rot="19869101">
              <a:off x="5038339" y="2002865"/>
              <a:ext cx="1010213" cy="40011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ru-RU" sz="20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KZ Andantino script" pitchFamily="2" charset="0"/>
                </a:rPr>
                <a:t>Италия</a:t>
              </a:r>
            </a:p>
          </p:txBody>
        </p:sp>
        <p:sp>
          <p:nvSpPr>
            <p:cNvPr id="38" name="Прямоугольник 37">
              <a:extLst>
                <a:ext uri="{FF2B5EF4-FFF2-40B4-BE49-F238E27FC236}">
                  <a16:creationId xmlns:a16="http://schemas.microsoft.com/office/drawing/2014/main" xmlns="" id="{ADDF26E4-958D-1A20-7AC7-E1773883F9BB}"/>
                </a:ext>
              </a:extLst>
            </p:cNvPr>
            <p:cNvSpPr/>
            <p:nvPr/>
          </p:nvSpPr>
          <p:spPr>
            <a:xfrm rot="4235421">
              <a:off x="6626934" y="2797978"/>
              <a:ext cx="1277914" cy="40011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ru-RU" sz="2000" b="0" cap="none" spc="0" dirty="0" smtClean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KZ Andantino script" pitchFamily="2" charset="0"/>
                </a:rPr>
                <a:t>АҚШ</a:t>
              </a:r>
              <a:endParaRPr lang="ru-RU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Z Andantino script" pitchFamily="2" charset="0"/>
              </a:endParaRPr>
            </a:p>
          </p:txBody>
        </p:sp>
        <p:sp>
          <p:nvSpPr>
            <p:cNvPr id="39" name="Прямоугольник 38">
              <a:extLst>
                <a:ext uri="{FF2B5EF4-FFF2-40B4-BE49-F238E27FC236}">
                  <a16:creationId xmlns:a16="http://schemas.microsoft.com/office/drawing/2014/main" xmlns="" id="{21C4836B-D8AB-9614-5DD2-DF1B71963EFE}"/>
                </a:ext>
              </a:extLst>
            </p:cNvPr>
            <p:cNvSpPr/>
            <p:nvPr/>
          </p:nvSpPr>
          <p:spPr>
            <a:xfrm rot="12691699">
              <a:off x="5056184" y="4519248"/>
              <a:ext cx="1037463" cy="40011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ru-RU" sz="20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KZ Andantino script" pitchFamily="2" charset="0"/>
                </a:rPr>
                <a:t>Франция</a:t>
              </a:r>
            </a:p>
          </p:txBody>
        </p:sp>
        <p:sp>
          <p:nvSpPr>
            <p:cNvPr id="40" name="Прямоугольник 39">
              <a:extLst>
                <a:ext uri="{FF2B5EF4-FFF2-40B4-BE49-F238E27FC236}">
                  <a16:creationId xmlns:a16="http://schemas.microsoft.com/office/drawing/2014/main" xmlns="" id="{9B8EB84E-3BF1-3E0A-7052-B8CBD3D104B7}"/>
                </a:ext>
              </a:extLst>
            </p:cNvPr>
            <p:cNvSpPr/>
            <p:nvPr/>
          </p:nvSpPr>
          <p:spPr>
            <a:xfrm rot="17531855">
              <a:off x="4338123" y="2753227"/>
              <a:ext cx="968535" cy="40011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ru-RU" sz="2000" b="0" cap="none" spc="0" dirty="0" smtClean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KZ Andantino script" pitchFamily="2" charset="0"/>
                </a:rPr>
                <a:t>Англия</a:t>
              </a:r>
              <a:endParaRPr lang="ru-RU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Z Andantino script" pitchFamily="2" charset="0"/>
              </a:endParaRPr>
            </a:p>
          </p:txBody>
        </p:sp>
        <p:sp>
          <p:nvSpPr>
            <p:cNvPr id="41" name="Прямоугольник 40">
              <a:extLst>
                <a:ext uri="{FF2B5EF4-FFF2-40B4-BE49-F238E27FC236}">
                  <a16:creationId xmlns:a16="http://schemas.microsoft.com/office/drawing/2014/main" xmlns="" id="{F93FED47-3730-235E-C55B-D79038B3CABB}"/>
                </a:ext>
              </a:extLst>
            </p:cNvPr>
            <p:cNvSpPr/>
            <p:nvPr/>
          </p:nvSpPr>
          <p:spPr>
            <a:xfrm rot="7163950">
              <a:off x="6778663" y="3762214"/>
              <a:ext cx="1260280" cy="40011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ru-RU" sz="20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KZ Andantino script" pitchFamily="2" charset="0"/>
                </a:rPr>
                <a:t>Австралия</a:t>
              </a:r>
            </a:p>
          </p:txBody>
        </p:sp>
        <p:sp>
          <p:nvSpPr>
            <p:cNvPr id="42" name="Прямоугольник 41">
              <a:extLst>
                <a:ext uri="{FF2B5EF4-FFF2-40B4-BE49-F238E27FC236}">
                  <a16:creationId xmlns:a16="http://schemas.microsoft.com/office/drawing/2014/main" xmlns="" id="{05DA34D7-83AE-D63D-5067-44BC03D0F036}"/>
                </a:ext>
              </a:extLst>
            </p:cNvPr>
            <p:cNvSpPr/>
            <p:nvPr/>
          </p:nvSpPr>
          <p:spPr>
            <a:xfrm rot="9146601">
              <a:off x="6084149" y="4549226"/>
              <a:ext cx="1082348" cy="40011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ru-RU" sz="16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KZ Andantino script" pitchFamily="2" charset="0"/>
                </a:rPr>
                <a:t>Б</a:t>
              </a:r>
              <a:r>
                <a:rPr lang="ru-RU" sz="20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KZ Andantino script" pitchFamily="2" charset="0"/>
                </a:rPr>
                <a:t>разилия</a:t>
              </a:r>
            </a:p>
          </p:txBody>
        </p:sp>
        <p:sp>
          <p:nvSpPr>
            <p:cNvPr id="43" name="Прямоугольник 42">
              <a:extLst>
                <a:ext uri="{FF2B5EF4-FFF2-40B4-BE49-F238E27FC236}">
                  <a16:creationId xmlns:a16="http://schemas.microsoft.com/office/drawing/2014/main" xmlns="" id="{6F2F2D41-CD10-4A5F-3832-DF7850797F93}"/>
                </a:ext>
              </a:extLst>
            </p:cNvPr>
            <p:cNvSpPr/>
            <p:nvPr/>
          </p:nvSpPr>
          <p:spPr>
            <a:xfrm rot="14606883">
              <a:off x="4277739" y="3802215"/>
              <a:ext cx="1058303" cy="40011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ru-RU" sz="2000" b="0" cap="none" spc="0" dirty="0" err="1" smtClean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KZ Andantino script" pitchFamily="2" charset="0"/>
                </a:rPr>
                <a:t>Үндістан</a:t>
              </a:r>
              <a:endParaRPr lang="ru-RU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Z Andantino script" pitchFamily="2" charset="0"/>
              </a:endParaRPr>
            </a:p>
          </p:txBody>
        </p:sp>
      </p:grpSp>
      <p:sp>
        <p:nvSpPr>
          <p:cNvPr id="45" name="TextBox 44"/>
          <p:cNvSpPr txBox="1"/>
          <p:nvPr/>
        </p:nvSpPr>
        <p:spPr>
          <a:xfrm>
            <a:off x="2734574" y="6488668"/>
            <a:ext cx="1435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KZ Andantino script" pitchFamily="2" charset="0"/>
              </a:rPr>
              <a:t>@</a:t>
            </a:r>
            <a:r>
              <a:rPr lang="en-US" dirty="0" err="1" smtClean="0">
                <a:latin typeface="KZ Andantino script" pitchFamily="2" charset="0"/>
              </a:rPr>
              <a:t>uk.online_bilim</a:t>
            </a:r>
            <a:endParaRPr lang="ru-RU" dirty="0">
              <a:latin typeface="KZ Andantino scrip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4050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700000">
                                      <p:cBhvr>
                                        <p:cTn id="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700000">
                                      <p:cBhvr>
                                        <p:cTn id="10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700000">
                                      <p:cBhvr>
                                        <p:cTn id="14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700000">
                                      <p:cBhvr>
                                        <p:cTn id="18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700000">
                                      <p:cBhvr>
                                        <p:cTn id="22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700000">
                                      <p:cBhvr>
                                        <p:cTn id="2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700000">
                                      <p:cBhvr>
                                        <p:cTn id="30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700000">
                                      <p:cBhvr>
                                        <p:cTn id="34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700000">
                                      <p:cBhvr>
                                        <p:cTn id="39" dur="2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700000">
                                      <p:cBhvr>
                                        <p:cTn id="43" dur="2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700000">
                                      <p:cBhvr>
                                        <p:cTn id="47" dur="2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700000">
                                      <p:cBhvr>
                                        <p:cTn id="51" dur="2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700000">
                                      <p:cBhvr>
                                        <p:cTn id="55" dur="2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700000">
                                      <p:cBhvr>
                                        <p:cTn id="59" dur="2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700000">
                                      <p:cBhvr>
                                        <p:cTn id="63" dur="2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700000">
                                      <p:cBhvr>
                                        <p:cTn id="67" dur="2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632</TotalTime>
  <Words>16</Words>
  <Application>Microsoft Office PowerPoint</Application>
  <PresentationFormat>Произвольный</PresentationFormat>
  <Paragraphs>11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 Фазлеева</dc:creator>
  <cp:lastModifiedBy>ASUS</cp:lastModifiedBy>
  <cp:revision>7</cp:revision>
  <dcterms:created xsi:type="dcterms:W3CDTF">2023-12-03T08:30:59Z</dcterms:created>
  <dcterms:modified xsi:type="dcterms:W3CDTF">2024-03-20T10:11:14Z</dcterms:modified>
</cp:coreProperties>
</file>