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96E9"/>
    <a:srgbClr val="F17103"/>
    <a:srgbClr val="00394C"/>
    <a:srgbClr val="7C122B"/>
    <a:srgbClr val="A3F0FF"/>
    <a:srgbClr val="01C7EC"/>
    <a:srgbClr val="0275E8"/>
    <a:srgbClr val="FFF5B7"/>
    <a:srgbClr val="FEDC19"/>
    <a:srgbClr val="F6A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38F7FA-042D-E438-7A57-BEC5301522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1BDE317-1688-9FF2-9538-809097B875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A7279B-F053-7CEC-44AB-FF3FD9582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AE52-E50C-40B4-8E87-33837E305455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897028-F7B0-C140-DF6C-0C31BEC33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CE33CC-AF0B-A8E6-AA8A-BEDC8AFE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CC32-FE0F-44C8-A27A-B43A4132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904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F99BBE-9BFF-6055-8334-5C03D1330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C088DF3-9779-310F-1E6D-9649A75D8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06EDA4-FAFB-D7CB-4C3B-FF20BB93B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AE52-E50C-40B4-8E87-33837E305455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13D71F-A048-5F25-29A0-8ABF186F1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2C4082-E211-A6C2-FC5B-CCCF41BA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CC32-FE0F-44C8-A27A-B43A4132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11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6D59809-CE80-F884-E9AD-37762A759C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9853C5B-25C9-69D4-352F-9185D6081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684DA1-74C1-6310-4874-0032C2C2E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AE52-E50C-40B4-8E87-33837E305455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414919-7058-FB6F-F535-F5337A19C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B43260-7A7E-E932-F5B8-C9C821398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CC32-FE0F-44C8-A27A-B43A4132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54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0B8DD7-A569-26D8-2AF7-686B91C15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272693-F6FD-CF09-4C3D-7DFA518EA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AD8527-67F4-5291-1636-70BAF12CA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AE52-E50C-40B4-8E87-33837E305455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6BD522-DAB4-2ECD-44C5-F49E25689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6DA005-0BBD-BBD0-EB6C-4245D1698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CC32-FE0F-44C8-A27A-B43A4132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99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DFB98D-8AD0-C92F-81FF-96DA1DD93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8DB09A-F337-D5BC-0F2E-6AF5BFB96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4D8166-A9E1-D0C9-2916-9764CA1F0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AE52-E50C-40B4-8E87-33837E305455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063A7D-5023-C4DC-1814-A7655994C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F0ECF2-3CDF-5C42-D842-D56E63E03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CC32-FE0F-44C8-A27A-B43A4132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00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7F3162-2B5C-E85D-ACD3-8F0636CC8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FBC154-0D0D-F97A-D66E-92830D475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9C9BFE-CC4E-F5EE-C451-2A2109C40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B4D0F9-8278-7404-0D18-E8BD6D6D5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AE52-E50C-40B4-8E87-33837E305455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58B7893-82C1-DC16-B940-6B9DCE45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868D3F-45D8-5551-7199-BEA71271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CC32-FE0F-44C8-A27A-B43A4132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03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71D578-DC1E-5E89-A0CA-0658B9364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1281DA-CCA8-C808-3950-90830ED42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BDEDEF-26AC-5AF7-1EC6-E92909B89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6CED619-36AE-707F-B715-0A21AF618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A837B44-6D06-8D49-6833-145577E62F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3ED791F-828E-8DA4-2342-41B6F3263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AE52-E50C-40B4-8E87-33837E305455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4451B0-15AC-60D4-AF5D-E1F930C20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F0FF6C7-FB7E-1F7B-4325-62FD4BD55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CC32-FE0F-44C8-A27A-B43A4132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68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F0580B-E306-0BE9-68F6-D43CB9A82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4D6C295-4BAB-BF96-A00F-5FB864CC8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AE52-E50C-40B4-8E87-33837E305455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72AE799-6983-3035-D163-92410996C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32C7AB3-BE09-18DE-68CA-7639A154D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CC32-FE0F-44C8-A27A-B43A4132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32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ECA3CB1-652D-55D5-D537-6F0A16BD1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AE52-E50C-40B4-8E87-33837E305455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D0D7D34-56D7-DFF5-D3F4-BB0B41B2C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035D8BC-7574-72AC-E61F-2E567291D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CC32-FE0F-44C8-A27A-B43A4132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742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FE99FD-D9D6-CB75-C01B-FC3D887B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1323D8-E15D-4F25-E65A-9D96CC210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12D80EF-CF52-0B89-2229-1D6577DD39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319597-A0F1-D21B-589F-A225770FE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AE52-E50C-40B4-8E87-33837E305455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A5518A-3562-F87B-5EAF-89027E615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491756-5328-9917-C66C-EC1A2C9B5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CC32-FE0F-44C8-A27A-B43A4132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81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194C3A-B0E9-B4EF-94BF-5EF172656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EEFF020-6996-7654-5912-0F898BDCF3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B6D7AD-E32A-2613-7DCB-9708D9FF0F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D034BC-F88F-79EA-9F16-9DA4FBFA1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AE52-E50C-40B4-8E87-33837E305455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D8CFA5C-2016-74AF-C600-6FF04B856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58CF61-F143-7A51-88D9-3764A8348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CC32-FE0F-44C8-A27A-B43A4132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14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A80A54-73AA-E0DA-69C3-534FF37E2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67FE32-7A3C-2700-9F01-991ACE68E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E23A29-0CCF-A93F-1326-11697B449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2AE52-E50C-40B4-8E87-33837E305455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44B1E1-5852-C7DA-101D-15032BF1F7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EEFFB4-5E57-91F2-29FA-E579AA954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6CC32-FE0F-44C8-A27A-B43A4132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474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CC277312-B384-4E9F-FBCD-4CB09558DF8C}"/>
              </a:ext>
            </a:extLst>
          </p:cNvPr>
          <p:cNvSpPr/>
          <p:nvPr/>
        </p:nvSpPr>
        <p:spPr>
          <a:xfrm>
            <a:off x="931263" y="1605603"/>
            <a:ext cx="2280213" cy="4564344"/>
          </a:xfrm>
          <a:prstGeom prst="roundRect">
            <a:avLst/>
          </a:prstGeom>
          <a:solidFill>
            <a:srgbClr val="7C122B"/>
          </a:solidFill>
          <a:ln>
            <a:noFill/>
          </a:ln>
          <a:effectLst>
            <a:outerShdw blurRad="165100" dist="38100" dir="5400000" sx="101000" sy="101000" algn="t" rotWithShape="0">
              <a:srgbClr val="5B0D20">
                <a:alpha val="5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1">
            <a:extLst>
              <a:ext uri="{FF2B5EF4-FFF2-40B4-BE49-F238E27FC236}">
                <a16:creationId xmlns:a16="http://schemas.microsoft.com/office/drawing/2014/main" id="{085A4586-D300-D9A2-CD0F-BE4708E056FD}"/>
              </a:ext>
            </a:extLst>
          </p:cNvPr>
          <p:cNvSpPr/>
          <p:nvPr/>
        </p:nvSpPr>
        <p:spPr>
          <a:xfrm>
            <a:off x="1464662" y="5073245"/>
            <a:ext cx="1213413" cy="820837"/>
          </a:xfrm>
          <a:prstGeom prst="roundRect">
            <a:avLst/>
          </a:prstGeom>
          <a:solidFill>
            <a:srgbClr val="C61C44"/>
          </a:solidFill>
          <a:ln>
            <a:noFill/>
          </a:ln>
          <a:effectLst>
            <a:outerShdw blurRad="165100" dist="38100" dir="5400000" sx="101000" sy="101000" algn="t" rotWithShape="0">
              <a:srgbClr val="5B0D20">
                <a:alpha val="5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577453A3-38D5-BE67-1CD5-873595568468}"/>
              </a:ext>
            </a:extLst>
          </p:cNvPr>
          <p:cNvSpPr/>
          <p:nvPr/>
        </p:nvSpPr>
        <p:spPr>
          <a:xfrm>
            <a:off x="1075431" y="734184"/>
            <a:ext cx="1978911" cy="3922480"/>
          </a:xfrm>
          <a:prstGeom prst="roundRect">
            <a:avLst/>
          </a:prstGeom>
          <a:solidFill>
            <a:srgbClr val="E5436A"/>
          </a:solidFill>
          <a:ln>
            <a:noFill/>
          </a:ln>
          <a:effectLst>
            <a:outerShdw blurRad="165100" dist="38100" dir="5400000" sx="101000" sy="101000" algn="t" rotWithShape="0">
              <a:srgbClr val="5B0D20">
                <a:alpha val="5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D6A272B1-41D5-4CB2-C59B-68E315605F83}"/>
              </a:ext>
            </a:extLst>
          </p:cNvPr>
          <p:cNvSpPr/>
          <p:nvPr/>
        </p:nvSpPr>
        <p:spPr>
          <a:xfrm>
            <a:off x="1231858" y="1039950"/>
            <a:ext cx="1679015" cy="3328043"/>
          </a:xfrm>
          <a:prstGeom prst="roundRect">
            <a:avLst/>
          </a:prstGeom>
          <a:solidFill>
            <a:srgbClr val="F5B9C7"/>
          </a:solidFill>
          <a:ln>
            <a:noFill/>
          </a:ln>
          <a:effectLst>
            <a:outerShdw blurRad="165100" dist="38100" dir="5400000" sx="101000" sy="101000" algn="t" rotWithShape="0">
              <a:srgbClr val="5B0D20">
                <a:alpha val="5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rgbClr val="7C12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endParaRPr lang="ru-RU" dirty="0">
              <a:solidFill>
                <a:srgbClr val="7C12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80EC2813-8E35-ED2E-B95A-CAEB219462D4}"/>
              </a:ext>
            </a:extLst>
          </p:cNvPr>
          <p:cNvSpPr/>
          <p:nvPr/>
        </p:nvSpPr>
        <p:spPr>
          <a:xfrm>
            <a:off x="3744618" y="1605603"/>
            <a:ext cx="2280213" cy="4564344"/>
          </a:xfrm>
          <a:prstGeom prst="roundRect">
            <a:avLst/>
          </a:prstGeom>
          <a:solidFill>
            <a:srgbClr val="00394C"/>
          </a:solidFill>
          <a:ln>
            <a:noFill/>
          </a:ln>
          <a:effectLst>
            <a:outerShdw blurRad="165100" dist="38100" dir="5400000" sx="101000" sy="101000" algn="t" rotWithShape="0">
              <a:srgbClr val="5B0D20">
                <a:alpha val="5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2">
            <a:extLst>
              <a:ext uri="{FF2B5EF4-FFF2-40B4-BE49-F238E27FC236}">
                <a16:creationId xmlns:a16="http://schemas.microsoft.com/office/drawing/2014/main" id="{73F0F226-7530-3641-97AD-C78D1A2A9C6D}"/>
              </a:ext>
            </a:extLst>
          </p:cNvPr>
          <p:cNvSpPr/>
          <p:nvPr/>
        </p:nvSpPr>
        <p:spPr>
          <a:xfrm>
            <a:off x="4278017" y="5073245"/>
            <a:ext cx="1213413" cy="820837"/>
          </a:xfrm>
          <a:prstGeom prst="roundRect">
            <a:avLst/>
          </a:prstGeom>
          <a:solidFill>
            <a:srgbClr val="007389"/>
          </a:solidFill>
          <a:ln>
            <a:noFill/>
          </a:ln>
          <a:effectLst>
            <a:outerShdw blurRad="165100" dist="38100" dir="5400000" sx="101000" sy="101000" algn="t" rotWithShape="0">
              <a:srgbClr val="5B0D20">
                <a:alpha val="5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88D6D73E-1482-CD70-3C37-914B8F4DD634}"/>
              </a:ext>
            </a:extLst>
          </p:cNvPr>
          <p:cNvSpPr/>
          <p:nvPr/>
        </p:nvSpPr>
        <p:spPr>
          <a:xfrm>
            <a:off x="3888786" y="734184"/>
            <a:ext cx="1978911" cy="3922480"/>
          </a:xfrm>
          <a:prstGeom prst="roundRect">
            <a:avLst/>
          </a:prstGeom>
          <a:solidFill>
            <a:srgbClr val="00A28A"/>
          </a:solidFill>
          <a:ln>
            <a:noFill/>
          </a:ln>
          <a:effectLst>
            <a:outerShdw blurRad="165100" dist="38100" dir="5400000" sx="101000" sy="101000" algn="t" rotWithShape="0">
              <a:srgbClr val="5B0D20">
                <a:alpha val="5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EAC64075-CC63-8022-3373-08309F877A11}"/>
              </a:ext>
            </a:extLst>
          </p:cNvPr>
          <p:cNvSpPr/>
          <p:nvPr/>
        </p:nvSpPr>
        <p:spPr>
          <a:xfrm>
            <a:off x="4045213" y="1039950"/>
            <a:ext cx="1679015" cy="3328043"/>
          </a:xfrm>
          <a:prstGeom prst="roundRect">
            <a:avLst/>
          </a:prstGeom>
          <a:solidFill>
            <a:srgbClr val="53FFE6"/>
          </a:solidFill>
          <a:ln>
            <a:noFill/>
          </a:ln>
          <a:effectLst>
            <a:outerShdw blurRad="165100" dist="38100" dir="5400000" sx="101000" sy="101000" algn="t" rotWithShape="0">
              <a:srgbClr val="5B0D20">
                <a:alpha val="5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rgbClr val="0039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endParaRPr lang="ru-RU" dirty="0">
              <a:solidFill>
                <a:srgbClr val="00394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22BBFBD4-78A7-729B-420C-709103B13C5E}"/>
              </a:ext>
            </a:extLst>
          </p:cNvPr>
          <p:cNvSpPr/>
          <p:nvPr/>
        </p:nvSpPr>
        <p:spPr>
          <a:xfrm>
            <a:off x="6401096" y="1619107"/>
            <a:ext cx="2280213" cy="4564344"/>
          </a:xfrm>
          <a:prstGeom prst="roundRect">
            <a:avLst/>
          </a:prstGeom>
          <a:solidFill>
            <a:srgbClr val="F17103"/>
          </a:solidFill>
          <a:ln>
            <a:noFill/>
          </a:ln>
          <a:effectLst>
            <a:outerShdw blurRad="165100" dist="38100" dir="5400000" sx="101000" sy="101000" algn="t" rotWithShape="0">
              <a:srgbClr val="5B0D20">
                <a:alpha val="5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3">
            <a:extLst>
              <a:ext uri="{FF2B5EF4-FFF2-40B4-BE49-F238E27FC236}">
                <a16:creationId xmlns:a16="http://schemas.microsoft.com/office/drawing/2014/main" id="{E412AE0A-20F8-9D1E-FD9E-5F182BA818AC}"/>
              </a:ext>
            </a:extLst>
          </p:cNvPr>
          <p:cNvSpPr/>
          <p:nvPr/>
        </p:nvSpPr>
        <p:spPr>
          <a:xfrm>
            <a:off x="6934495" y="5086749"/>
            <a:ext cx="1213413" cy="820837"/>
          </a:xfrm>
          <a:prstGeom prst="roundRect">
            <a:avLst/>
          </a:prstGeom>
          <a:solidFill>
            <a:srgbClr val="F6A21E"/>
          </a:solidFill>
          <a:ln>
            <a:noFill/>
          </a:ln>
          <a:effectLst>
            <a:outerShdw blurRad="165100" dist="38100" dir="5400000" sx="101000" sy="101000" algn="t" rotWithShape="0">
              <a:srgbClr val="5B0D20">
                <a:alpha val="5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9" name="Прямоугольник: скругленные углы 28">
            <a:extLst>
              <a:ext uri="{FF2B5EF4-FFF2-40B4-BE49-F238E27FC236}">
                <a16:creationId xmlns:a16="http://schemas.microsoft.com/office/drawing/2014/main" id="{71CA3A2A-F19B-FC4A-9685-C801D7FC9BDB}"/>
              </a:ext>
            </a:extLst>
          </p:cNvPr>
          <p:cNvSpPr/>
          <p:nvPr/>
        </p:nvSpPr>
        <p:spPr>
          <a:xfrm>
            <a:off x="6545264" y="747688"/>
            <a:ext cx="1978911" cy="3922480"/>
          </a:xfrm>
          <a:prstGeom prst="roundRect">
            <a:avLst/>
          </a:prstGeom>
          <a:solidFill>
            <a:srgbClr val="FEDC19"/>
          </a:solidFill>
          <a:ln>
            <a:noFill/>
          </a:ln>
          <a:effectLst>
            <a:outerShdw blurRad="165100" dist="38100" dir="5400000" sx="101000" sy="101000" algn="t" rotWithShape="0">
              <a:srgbClr val="5B0D20">
                <a:alpha val="5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: скругленные углы 29">
            <a:extLst>
              <a:ext uri="{FF2B5EF4-FFF2-40B4-BE49-F238E27FC236}">
                <a16:creationId xmlns:a16="http://schemas.microsoft.com/office/drawing/2014/main" id="{D506AAF4-24F4-72A3-4AD8-676CAC92749A}"/>
              </a:ext>
            </a:extLst>
          </p:cNvPr>
          <p:cNvSpPr/>
          <p:nvPr/>
        </p:nvSpPr>
        <p:spPr>
          <a:xfrm>
            <a:off x="6701691" y="1053454"/>
            <a:ext cx="1679015" cy="3328043"/>
          </a:xfrm>
          <a:prstGeom prst="roundRect">
            <a:avLst/>
          </a:prstGeom>
          <a:solidFill>
            <a:srgbClr val="FFF5B7"/>
          </a:solidFill>
          <a:ln>
            <a:noFill/>
          </a:ln>
          <a:effectLst>
            <a:outerShdw blurRad="165100" dist="38100" dir="5400000" sx="101000" sy="101000" algn="t" rotWithShape="0">
              <a:srgbClr val="5B0D20">
                <a:alpha val="5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rgbClr val="0039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endParaRPr lang="ru-RU" dirty="0">
              <a:solidFill>
                <a:srgbClr val="00394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: скругленные углы 31">
            <a:extLst>
              <a:ext uri="{FF2B5EF4-FFF2-40B4-BE49-F238E27FC236}">
                <a16:creationId xmlns:a16="http://schemas.microsoft.com/office/drawing/2014/main" id="{C62D12F7-D030-6ADF-BC1D-F97482D38CAB}"/>
              </a:ext>
            </a:extLst>
          </p:cNvPr>
          <p:cNvSpPr/>
          <p:nvPr/>
        </p:nvSpPr>
        <p:spPr>
          <a:xfrm>
            <a:off x="9056430" y="1605603"/>
            <a:ext cx="2280213" cy="4564344"/>
          </a:xfrm>
          <a:prstGeom prst="roundRect">
            <a:avLst/>
          </a:prstGeom>
          <a:solidFill>
            <a:srgbClr val="7096E9"/>
          </a:solidFill>
          <a:ln>
            <a:noFill/>
          </a:ln>
          <a:effectLst>
            <a:outerShdw blurRad="165100" dist="38100" dir="5400000" sx="101000" sy="101000" algn="t" rotWithShape="0">
              <a:srgbClr val="5B0D20">
                <a:alpha val="5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4">
            <a:extLst>
              <a:ext uri="{FF2B5EF4-FFF2-40B4-BE49-F238E27FC236}">
                <a16:creationId xmlns:a16="http://schemas.microsoft.com/office/drawing/2014/main" id="{0007CFA1-A666-397A-FF01-27629F733F84}"/>
              </a:ext>
            </a:extLst>
          </p:cNvPr>
          <p:cNvSpPr/>
          <p:nvPr/>
        </p:nvSpPr>
        <p:spPr>
          <a:xfrm>
            <a:off x="9589829" y="5073245"/>
            <a:ext cx="1213413" cy="820837"/>
          </a:xfrm>
          <a:prstGeom prst="roundRect">
            <a:avLst/>
          </a:prstGeom>
          <a:solidFill>
            <a:srgbClr val="0275E8"/>
          </a:solidFill>
          <a:ln>
            <a:noFill/>
          </a:ln>
          <a:effectLst>
            <a:outerShdw blurRad="165100" dist="38100" dir="5400000" sx="101000" sy="101000" algn="t" rotWithShape="0">
              <a:srgbClr val="5B0D20">
                <a:alpha val="5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id="{3378A785-85F9-BBDC-900B-40D794349252}"/>
              </a:ext>
            </a:extLst>
          </p:cNvPr>
          <p:cNvSpPr/>
          <p:nvPr/>
        </p:nvSpPr>
        <p:spPr>
          <a:xfrm>
            <a:off x="9200598" y="734184"/>
            <a:ext cx="1978911" cy="3922480"/>
          </a:xfrm>
          <a:prstGeom prst="roundRect">
            <a:avLst/>
          </a:prstGeom>
          <a:solidFill>
            <a:srgbClr val="01C7EC"/>
          </a:solidFill>
          <a:ln>
            <a:noFill/>
          </a:ln>
          <a:effectLst>
            <a:outerShdw blurRad="165100" dist="38100" dir="5400000" sx="101000" sy="101000" algn="t" rotWithShape="0">
              <a:srgbClr val="5B0D20">
                <a:alpha val="5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: скругленные углы 34">
            <a:extLst>
              <a:ext uri="{FF2B5EF4-FFF2-40B4-BE49-F238E27FC236}">
                <a16:creationId xmlns:a16="http://schemas.microsoft.com/office/drawing/2014/main" id="{06E33EBF-9458-94D4-A212-125E7F91AA7C}"/>
              </a:ext>
            </a:extLst>
          </p:cNvPr>
          <p:cNvSpPr/>
          <p:nvPr/>
        </p:nvSpPr>
        <p:spPr>
          <a:xfrm>
            <a:off x="9357025" y="1039950"/>
            <a:ext cx="1679015" cy="3328043"/>
          </a:xfrm>
          <a:prstGeom prst="roundRect">
            <a:avLst/>
          </a:prstGeom>
          <a:solidFill>
            <a:srgbClr val="A3F0FF"/>
          </a:solidFill>
          <a:ln>
            <a:noFill/>
          </a:ln>
          <a:effectLst>
            <a:outerShdw blurRad="165100" dist="38100" dir="5400000" sx="101000" sy="101000" algn="t" rotWithShape="0">
              <a:srgbClr val="5B0D20">
                <a:alpha val="5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rgbClr val="0039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dirty="0">
                <a:solidFill>
                  <a:srgbClr val="0039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2" name="Овал 1">
            <a:extLst>
              <a:ext uri="{FF2B5EF4-FFF2-40B4-BE49-F238E27FC236}">
                <a16:creationId xmlns:a16="http://schemas.microsoft.com/office/drawing/2014/main" id="{77456BC7-1CB6-49CD-9532-2DCBFE6A78C3}"/>
              </a:ext>
            </a:extLst>
          </p:cNvPr>
          <p:cNvSpPr/>
          <p:nvPr/>
        </p:nvSpPr>
        <p:spPr>
          <a:xfrm>
            <a:off x="1629463" y="589783"/>
            <a:ext cx="891478" cy="900333"/>
          </a:xfrm>
          <a:prstGeom prst="ellipse">
            <a:avLst/>
          </a:prstGeom>
          <a:solidFill>
            <a:srgbClr val="7C122B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ru-RU" dirty="0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0BF69548-DB66-49EB-843B-C34D0230274A}"/>
              </a:ext>
            </a:extLst>
          </p:cNvPr>
          <p:cNvSpPr/>
          <p:nvPr/>
        </p:nvSpPr>
        <p:spPr>
          <a:xfrm>
            <a:off x="4432502" y="496979"/>
            <a:ext cx="891478" cy="900333"/>
          </a:xfrm>
          <a:prstGeom prst="ellipse">
            <a:avLst/>
          </a:prstGeom>
          <a:solidFill>
            <a:srgbClr val="00394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ru-RU" dirty="0"/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2595FE93-E795-4199-8525-BA698D92C209}"/>
              </a:ext>
            </a:extLst>
          </p:cNvPr>
          <p:cNvSpPr/>
          <p:nvPr/>
        </p:nvSpPr>
        <p:spPr>
          <a:xfrm>
            <a:off x="7114408" y="455878"/>
            <a:ext cx="891478" cy="900333"/>
          </a:xfrm>
          <a:prstGeom prst="ellipse">
            <a:avLst/>
          </a:prstGeom>
          <a:solidFill>
            <a:srgbClr val="F17103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436F3D2F-2A90-401E-B6D6-BCB92C3A75DB}"/>
              </a:ext>
            </a:extLst>
          </p:cNvPr>
          <p:cNvSpPr/>
          <p:nvPr/>
        </p:nvSpPr>
        <p:spPr>
          <a:xfrm>
            <a:off x="9785399" y="513751"/>
            <a:ext cx="891478" cy="900333"/>
          </a:xfrm>
          <a:prstGeom prst="ellipse">
            <a:avLst/>
          </a:prstGeom>
          <a:solidFill>
            <a:srgbClr val="7096E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665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7" grpId="0" animBg="1"/>
      <p:bldP spid="21" grpId="0" animBg="1"/>
      <p:bldP spid="21" grpId="1" animBg="1"/>
      <p:bldP spid="23" grpId="0" animBg="1"/>
      <p:bldP spid="25" grpId="0" animBg="1"/>
      <p:bldP spid="25" grpId="1" animBg="1"/>
      <p:bldP spid="28" grpId="0" animBg="1"/>
      <p:bldP spid="30" grpId="0" animBg="1"/>
      <p:bldP spid="30" grpId="1" animBg="1"/>
      <p:bldP spid="33" grpId="0" animBg="1"/>
      <p:bldP spid="35" grpId="0" animBg="1"/>
      <p:bldP spid="35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12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 Yursanova</dc:creator>
  <cp:lastModifiedBy>Админ</cp:lastModifiedBy>
  <cp:revision>4</cp:revision>
  <dcterms:created xsi:type="dcterms:W3CDTF">2022-09-19T07:34:19Z</dcterms:created>
  <dcterms:modified xsi:type="dcterms:W3CDTF">2023-11-15T12:54:45Z</dcterms:modified>
</cp:coreProperties>
</file>