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36F76-FEF0-4DF1-AD9F-7A90B713A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43D75-95AE-447D-97D8-6B9FD22E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F1898-D406-40ED-A541-0E9D6725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7C3AA-D18A-42BE-AB2E-4C5EC78A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928E0-EE1D-41CA-A476-D578B20B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7C5F-DCC0-47A9-8919-7D79152D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E1F12-6B11-4066-9FF5-5A754168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15E6E-2659-426C-805F-4C52AB2D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C5A1F-A062-4727-8625-AB3FE8EA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BF922-B4DC-45C9-9656-6DF7F680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86DCE1-AB3E-4B14-9B63-AA593FACD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6924BA-25FC-481B-A5CB-C42E81135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FDA71-2BB9-40FD-8983-608240CC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5BE96-7506-42C2-B28C-1E761FA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241FD-F6DF-40AA-9E94-7E0E3195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EC77-3762-42B8-B7F3-D926A6A2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54EC-D7FF-4AF2-910F-794D23D0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006BA-135D-436D-B744-911306FE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5FC72-5D34-4E83-829E-37F13361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6C91E-320C-44F3-9A6F-477DA141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2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E854B-D7F5-4C9F-8F61-57174138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A3DFA-DA36-403C-BD54-B64A3D25B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E6E5A-9610-45A1-B0B9-756507D6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E2635-1760-4CBA-AA02-D8CB6EC8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EA53F-5E6D-4143-BA9F-CAD25A80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6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68411-2A2F-4FBC-9477-F2C7335F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C8E4A-0A7D-4DC0-84F0-14FABD440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555DD8-0E50-4123-B9D6-FE5A0B8D4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F420C-9323-4709-9669-0EAEFFF0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230BB-56D2-4A4B-9AAC-C082E087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47005-1998-4B73-B30C-5D07B2F2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3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77A56-5A8E-4F77-B72D-FBE4AB6D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0DE33E-C560-4DDD-88D2-958ED9748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CC888A-C9D5-4C6C-A1FA-F7C500905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780EE9-1FB0-4529-A75B-875A248C2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D99488-E505-47D2-A20F-996EFF9F4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78204-7512-4E9E-8862-F7DA35F8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8AF49-118B-4ABD-8AE1-558E2E3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019565-0BE3-4D15-B3D6-C9A590ED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E6E62-50CB-4C6B-9D19-C8280097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3C129-C52B-4874-8FBD-B5B82C61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19CDC0-06D1-43BB-B493-CAAFD892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815C3F-E83F-42CC-86E0-29099550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5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4FEDAF-9009-4076-8189-8E8EC2A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A4BBD0-82AF-4F25-8BF1-FC80DEA6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CCFBE-0D4A-45BF-B27C-CD523E8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D2BFF-4C87-4349-A410-8EDB9470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F0F5A-88A1-427B-AB0B-D6B1CAC3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976A4-1A17-490C-9E9C-C9BD93754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8F5FD9-DFCC-4E98-B37D-D95907B9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343798-49A5-4B41-B83A-9B85C5ED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75FB10-9C86-41DB-AD8D-EDF306D8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3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B5D93-43AD-469E-BE5F-8C75B40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48FF58-15C9-44BE-A7CB-38EA7C376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E33613-07E1-4F1E-B6B3-DEBA14C37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850D94-E2C6-47B8-BCC7-DD6D1467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07C2-FD16-402E-BDD2-3E8F4A4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43798A-3CAF-4315-B5C8-E10BBFFF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41BC8-BB74-4711-B1CB-AB49BAA2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98EDD-C556-4823-ABF5-6DAAB678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CCEB0-7BBD-4B97-9DAF-D1252E639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6451-AE29-4412-9597-0DF91133B84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0AD25-33CC-4867-A224-BE6A80DDB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167E5-A169-49E0-9AC6-914F069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8B16-0848-419E-9FD5-DC84AEAE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B7EB04AE-EE87-4C53-85C8-85D63B6CEE73}"/>
              </a:ext>
            </a:extLst>
          </p:cNvPr>
          <p:cNvPicPr/>
          <p:nvPr/>
        </p:nvPicPr>
        <p:blipFill>
          <a:blip r:embed="rId2"/>
          <a:srcRect l="5848" t="8101"/>
          <a:stretch/>
        </p:blipFill>
        <p:spPr>
          <a:xfrm rot="1426200">
            <a:off x="7783912" y="-407665"/>
            <a:ext cx="5578200" cy="5444640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1D0224-D278-4462-8FED-0D0152FA83A3}"/>
              </a:ext>
            </a:extLst>
          </p:cNvPr>
          <p:cNvSpPr txBox="1"/>
          <p:nvPr/>
        </p:nvSpPr>
        <p:spPr>
          <a:xfrm rot="20300578">
            <a:off x="970670" y="762404"/>
            <a:ext cx="209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5BA018B-9E1B-4C23-9956-6884810D547C}"/>
              </a:ext>
            </a:extLst>
          </p:cNvPr>
          <p:cNvSpPr/>
          <p:nvPr/>
        </p:nvSpPr>
        <p:spPr>
          <a:xfrm rot="20393314">
            <a:off x="1017047" y="1801262"/>
            <a:ext cx="3026511" cy="658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Жауап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4341637-36DE-4396-85B6-6639ECDD3D0B}"/>
              </a:ext>
            </a:extLst>
          </p:cNvPr>
          <p:cNvGrpSpPr/>
          <p:nvPr/>
        </p:nvGrpSpPr>
        <p:grpSpPr>
          <a:xfrm>
            <a:off x="9998917" y="-1608736"/>
            <a:ext cx="2635200" cy="3623760"/>
            <a:chOff x="9766689" y="-1252768"/>
            <a:chExt cx="2635200" cy="3623760"/>
          </a:xfrm>
        </p:grpSpPr>
        <p:grpSp>
          <p:nvGrpSpPr>
            <p:cNvPr id="5" name="Группа 9">
              <a:extLst>
                <a:ext uri="{FF2B5EF4-FFF2-40B4-BE49-F238E27FC236}">
                  <a16:creationId xmlns:a16="http://schemas.microsoft.com/office/drawing/2014/main" id="{F8B35B73-0DBF-45F6-9C87-33D514C260D9}"/>
                </a:ext>
              </a:extLst>
            </p:cNvPr>
            <p:cNvGrpSpPr/>
            <p:nvPr/>
          </p:nvGrpSpPr>
          <p:grpSpPr>
            <a:xfrm>
              <a:off x="9766689" y="-1252768"/>
              <a:ext cx="2635200" cy="3623760"/>
              <a:chOff x="4231172" y="5988685"/>
              <a:chExt cx="2635200" cy="3623760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78070A-4149-45DC-A7E7-8E4D2277E1A3}"/>
                  </a:ext>
                </a:extLst>
              </p:cNvPr>
              <p:cNvSpPr/>
              <p:nvPr/>
            </p:nvSpPr>
            <p:spPr>
              <a:xfrm rot="1392600">
                <a:off x="4231172" y="5988685"/>
                <a:ext cx="2635200" cy="3623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" name="Рисунок 7" descr="Оживленный пешеходный переход в городе">
                <a:extLst>
                  <a:ext uri="{FF2B5EF4-FFF2-40B4-BE49-F238E27FC236}">
                    <a16:creationId xmlns:a16="http://schemas.microsoft.com/office/drawing/2014/main" id="{21139AA4-1ACA-45E4-948D-7EB712AC3EC9}"/>
                  </a:ext>
                </a:extLst>
              </p:cNvPr>
              <p:cNvPicPr/>
              <p:nvPr/>
            </p:nvPicPr>
            <p:blipFill>
              <a:blip r:embed="rId3"/>
              <a:srcRect l="23819" r="23819"/>
              <a:stretch/>
            </p:blipFill>
            <p:spPr>
              <a:xfrm rot="1384200">
                <a:off x="4350153" y="6083545"/>
                <a:ext cx="2397240" cy="34340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0D954F-E81A-4D4F-A0BC-0FBEE6D7A274}"/>
                </a:ext>
              </a:extLst>
            </p:cNvPr>
            <p:cNvSpPr txBox="1"/>
            <p:nvPr/>
          </p:nvSpPr>
          <p:spPr>
            <a:xfrm rot="1461371">
              <a:off x="10242179" y="667657"/>
              <a:ext cx="1160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800" dirty="0">
                  <a:solidFill>
                    <a:schemeClr val="bg1"/>
                  </a:solidFill>
                </a:rPr>
                <a:t>Жауап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75311BCA-06D9-4D0A-8CEB-CFFC2DBD9369}"/>
              </a:ext>
            </a:extLst>
          </p:cNvPr>
          <p:cNvPicPr/>
          <p:nvPr/>
        </p:nvPicPr>
        <p:blipFill rotWithShape="1">
          <a:blip r:embed="rId2"/>
          <a:srcRect l="5848" t="8102" b="37389"/>
          <a:stretch/>
        </p:blipFill>
        <p:spPr>
          <a:xfrm rot="1426200">
            <a:off x="8230350" y="-313707"/>
            <a:ext cx="5578200" cy="3229436"/>
          </a:xfrm>
          <a:prstGeom prst="rect">
            <a:avLst/>
          </a:prstGeom>
          <a:ln w="0">
            <a:noFill/>
          </a:ln>
        </p:spPr>
      </p:pic>
      <p:sp>
        <p:nvSpPr>
          <p:cNvPr id="16" name="Прямоугольник: скругленные углы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68818F-52A6-48FF-9E20-CBACD18CB2AA}"/>
              </a:ext>
            </a:extLst>
          </p:cNvPr>
          <p:cNvSpPr/>
          <p:nvPr/>
        </p:nvSpPr>
        <p:spPr>
          <a:xfrm rot="20292538">
            <a:off x="2292458" y="2852319"/>
            <a:ext cx="1481770" cy="813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Келесі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5782 0.6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B7EB04AE-EE87-4C53-85C8-85D63B6CEE73}"/>
              </a:ext>
            </a:extLst>
          </p:cNvPr>
          <p:cNvPicPr/>
          <p:nvPr/>
        </p:nvPicPr>
        <p:blipFill>
          <a:blip r:embed="rId2"/>
          <a:srcRect l="5848" t="8101"/>
          <a:stretch/>
        </p:blipFill>
        <p:spPr>
          <a:xfrm rot="1426200">
            <a:off x="7900028" y="-491534"/>
            <a:ext cx="5578200" cy="5444640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1D0224-D278-4462-8FED-0D0152FA83A3}"/>
              </a:ext>
            </a:extLst>
          </p:cNvPr>
          <p:cNvSpPr txBox="1"/>
          <p:nvPr/>
        </p:nvSpPr>
        <p:spPr>
          <a:xfrm rot="20300578">
            <a:off x="883585" y="330563"/>
            <a:ext cx="2091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5BA018B-9E1B-4C23-9956-6884810D547C}"/>
              </a:ext>
            </a:extLst>
          </p:cNvPr>
          <p:cNvSpPr/>
          <p:nvPr/>
        </p:nvSpPr>
        <p:spPr>
          <a:xfrm rot="20393314">
            <a:off x="1017047" y="1801262"/>
            <a:ext cx="3026511" cy="658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Жауап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4341637-36DE-4396-85B6-6639ECDD3D0B}"/>
              </a:ext>
            </a:extLst>
          </p:cNvPr>
          <p:cNvGrpSpPr/>
          <p:nvPr/>
        </p:nvGrpSpPr>
        <p:grpSpPr>
          <a:xfrm>
            <a:off x="10115033" y="-1692605"/>
            <a:ext cx="2635200" cy="3623760"/>
            <a:chOff x="9766689" y="-1252768"/>
            <a:chExt cx="2635200" cy="3623760"/>
          </a:xfrm>
        </p:grpSpPr>
        <p:grpSp>
          <p:nvGrpSpPr>
            <p:cNvPr id="5" name="Группа 9">
              <a:extLst>
                <a:ext uri="{FF2B5EF4-FFF2-40B4-BE49-F238E27FC236}">
                  <a16:creationId xmlns:a16="http://schemas.microsoft.com/office/drawing/2014/main" id="{F8B35B73-0DBF-45F6-9C87-33D514C260D9}"/>
                </a:ext>
              </a:extLst>
            </p:cNvPr>
            <p:cNvGrpSpPr/>
            <p:nvPr/>
          </p:nvGrpSpPr>
          <p:grpSpPr>
            <a:xfrm>
              <a:off x="9766689" y="-1252768"/>
              <a:ext cx="2635200" cy="3623760"/>
              <a:chOff x="4231172" y="5988685"/>
              <a:chExt cx="2635200" cy="3623760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78070A-4149-45DC-A7E7-8E4D2277E1A3}"/>
                  </a:ext>
                </a:extLst>
              </p:cNvPr>
              <p:cNvSpPr/>
              <p:nvPr/>
            </p:nvSpPr>
            <p:spPr>
              <a:xfrm rot="1392600">
                <a:off x="4231172" y="5988685"/>
                <a:ext cx="2635200" cy="3623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" name="Рисунок 7">
                <a:extLst>
                  <a:ext uri="{FF2B5EF4-FFF2-40B4-BE49-F238E27FC236}">
                    <a16:creationId xmlns:a16="http://schemas.microsoft.com/office/drawing/2014/main" id="{21139AA4-1ACA-45E4-948D-7EB712AC3EC9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4200">
                <a:off x="4350153" y="7126341"/>
                <a:ext cx="2397240" cy="1348447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0D954F-E81A-4D4F-A0BC-0FBEE6D7A274}"/>
                </a:ext>
              </a:extLst>
            </p:cNvPr>
            <p:cNvSpPr txBox="1"/>
            <p:nvPr/>
          </p:nvSpPr>
          <p:spPr>
            <a:xfrm rot="1461371">
              <a:off x="9979089" y="1323928"/>
              <a:ext cx="1160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800" dirty="0"/>
                <a:t>Жауап</a:t>
              </a:r>
              <a:endParaRPr lang="ru-RU" sz="2800" dirty="0"/>
            </a:p>
          </p:txBody>
        </p:sp>
      </p:grp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75311BCA-06D9-4D0A-8CEB-CFFC2DBD9369}"/>
              </a:ext>
            </a:extLst>
          </p:cNvPr>
          <p:cNvPicPr/>
          <p:nvPr/>
        </p:nvPicPr>
        <p:blipFill rotWithShape="1">
          <a:blip r:embed="rId2"/>
          <a:srcRect l="5848" t="8102" b="37389"/>
          <a:stretch/>
        </p:blipFill>
        <p:spPr>
          <a:xfrm rot="1426200">
            <a:off x="8346464" y="-397577"/>
            <a:ext cx="5578200" cy="322943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462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5781 0.6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Широкоэкранный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dcterms:created xsi:type="dcterms:W3CDTF">2023-01-19T11:25:17Z</dcterms:created>
  <dcterms:modified xsi:type="dcterms:W3CDTF">2023-01-19T11:32:00Z</dcterms:modified>
</cp:coreProperties>
</file>