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0" autoAdjust="0"/>
    <p:restoredTop sz="94660"/>
  </p:normalViewPr>
  <p:slideViewPr>
    <p:cSldViewPr snapToGrid="0">
      <p:cViewPr>
        <p:scale>
          <a:sx n="75" d="100"/>
          <a:sy n="75" d="100"/>
        </p:scale>
        <p:origin x="163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13DC6-C86F-401F-BE45-034257D7A27E}" type="datetimeFigureOut">
              <a:rPr lang="ru-KZ" smtClean="0"/>
              <a:t>06.09.2024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7CE6E-8E90-4F14-8564-D930A38FC63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43493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/>
              <a:t>Айша Маратқызы </a:t>
            </a:r>
            <a:r>
              <a:rPr lang="en-US" dirty="0"/>
              <a:t>@uk.online_bilim</a:t>
            </a:r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7CE6E-8E90-4F14-8564-D930A38FC63E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573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01982-67B0-4E0F-939E-C14E1EEB8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E97A91-C359-4E31-8566-F12CDD89D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113B3A-4F29-4E78-B710-C8C24433D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87FE-62AA-49CB-81AD-5FAE62F6C61D}" type="datetimeFigureOut">
              <a:rPr lang="ru-KZ" smtClean="0"/>
              <a:t>06.09.2024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9FCA7F-7E88-4F7A-938C-693F07E20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769F33-AB14-4F96-8BFA-13585C0E6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E85F-84E3-4CCC-9CE3-6D281238EB6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2292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0FC71-20BE-42AB-9CB1-9100196E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C0E54B-B649-4517-BDD4-9A62AA642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FE8FC-0A81-475E-AAFB-078D5D4E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87FE-62AA-49CB-81AD-5FAE62F6C61D}" type="datetimeFigureOut">
              <a:rPr lang="ru-KZ" smtClean="0"/>
              <a:t>06.09.2024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0A0BE6-850A-4733-962B-97A5116FA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902961-64E5-4DFD-9D39-BC53C9BC7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E85F-84E3-4CCC-9CE3-6D281238EB6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3503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307590A-C4DC-4155-9865-A6F19FA28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C1742E-4307-414E-A219-630EE019E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31FF01-E8E2-47CE-B036-D200EA4C9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87FE-62AA-49CB-81AD-5FAE62F6C61D}" type="datetimeFigureOut">
              <a:rPr lang="ru-KZ" smtClean="0"/>
              <a:t>06.09.2024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7D2F54-7A7D-4B13-861C-E7F7E0935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1371E0-2606-4F3C-97C3-2AA0AC9A0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E85F-84E3-4CCC-9CE3-6D281238EB6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69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2A413-980E-4220-9483-7CF3DA54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23AA52-6EDA-4C92-BF1B-DE6C8AB0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4518CF-DD6E-48F5-B6C2-3BD14150C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87FE-62AA-49CB-81AD-5FAE62F6C61D}" type="datetimeFigureOut">
              <a:rPr lang="ru-KZ" smtClean="0"/>
              <a:t>06.09.2024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E75F1-EBB0-48F4-B046-43B687FD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740C8E-0C96-4C61-9118-E504406C7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E85F-84E3-4CCC-9CE3-6D281238EB6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47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3CD90-A633-4A4F-AA18-FB270C4BF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3FAC38-22EB-4D74-AD52-DA376FB11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22FF8-2A70-4D0B-AA7E-A6B058682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87FE-62AA-49CB-81AD-5FAE62F6C61D}" type="datetimeFigureOut">
              <a:rPr lang="ru-KZ" smtClean="0"/>
              <a:t>06.09.2024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88C3B9-05E3-47FB-A0C2-BA492244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404C4C-C427-4698-AD10-277756D0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E85F-84E3-4CCC-9CE3-6D281238EB6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6293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AF462-7B56-432C-815A-7ADF7E54D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A8464D-3B4B-4FBA-8174-D7D89D060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1A04DA-A779-4EF3-9A97-755CBF0AC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251BE2-C42B-4B8E-B448-2300D3C10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87FE-62AA-49CB-81AD-5FAE62F6C61D}" type="datetimeFigureOut">
              <a:rPr lang="ru-KZ" smtClean="0"/>
              <a:t>06.09.2024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CE80B8-70B2-47B1-BC3F-8BC46F08D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075FDB-C2DA-4672-A8DF-8BC3A7A2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E85F-84E3-4CCC-9CE3-6D281238EB6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3338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DB583-0B94-424A-94F6-63595B12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0F07A8-14E5-4467-98AC-C87E1E00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BEEA73-B5D4-40F0-AE63-297D5E9A1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CA5F75-D5F2-4860-BEDC-B048F42D2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20D73B-9307-4DB9-A386-267BFF3D8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26A660-A2EF-4452-AFE1-F6D340B44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87FE-62AA-49CB-81AD-5FAE62F6C61D}" type="datetimeFigureOut">
              <a:rPr lang="ru-KZ" smtClean="0"/>
              <a:t>06.09.2024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D628CC-17D3-4C6B-A368-2019ED5B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C2E306-330D-4B47-A929-D3DDEF93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E85F-84E3-4CCC-9CE3-6D281238EB6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0412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8764-40CC-49A9-8D82-FF0EEF795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50B23D-246C-4B69-8016-8814D79E2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87FE-62AA-49CB-81AD-5FAE62F6C61D}" type="datetimeFigureOut">
              <a:rPr lang="ru-KZ" smtClean="0"/>
              <a:t>06.09.2024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31ED1F4-2F4E-4F29-9F18-090BB7C6F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FCBB40-5681-4225-BE3E-4A6E02D3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E85F-84E3-4CCC-9CE3-6D281238EB6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313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7B6E9C-B132-490C-93CE-92E4608A0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87FE-62AA-49CB-81AD-5FAE62F6C61D}" type="datetimeFigureOut">
              <a:rPr lang="ru-KZ" smtClean="0"/>
              <a:t>06.09.2024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0844A4A-F034-4A91-A81A-1EC1B6181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0FB950-DD1E-451D-B2F8-62B746C8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E85F-84E3-4CCC-9CE3-6D281238EB6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56089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72FD1-6921-4990-ACA1-21CDCF45B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FFC89A-5DE5-46F5-BADA-0708555C8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61C82E-B683-400F-8901-4D0985993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A0D5CB-96EC-4725-86FC-F7FDDE946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87FE-62AA-49CB-81AD-5FAE62F6C61D}" type="datetimeFigureOut">
              <a:rPr lang="ru-KZ" smtClean="0"/>
              <a:t>06.09.2024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6E4A1A-9D0A-43DA-9576-69D126CB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24EF18-0B6D-4F18-A7E3-8AF627F6C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E85F-84E3-4CCC-9CE3-6D281238EB6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6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7AEA9-A17F-450A-A2F7-72A6B7C9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6A9F5B-31B2-4759-8632-BC60C07CD5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4B89B-82BA-4E80-9ACE-8BCB7E100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4C64F3-871D-4C09-9117-05669F83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87FE-62AA-49CB-81AD-5FAE62F6C61D}" type="datetimeFigureOut">
              <a:rPr lang="ru-KZ" smtClean="0"/>
              <a:t>06.09.2024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8E33E1-9F6D-4541-8C78-252602181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459DCB-3D5E-4DAB-B541-89BFCBE5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E85F-84E3-4CCC-9CE3-6D281238EB6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745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B67F1-5CB0-48AC-918E-32E6B826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ECCB8F-9650-45F8-86E0-EAC91AC73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D7DA30-2CB6-47C7-89C0-07512612E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D87FE-62AA-49CB-81AD-5FAE62F6C61D}" type="datetimeFigureOut">
              <a:rPr lang="ru-KZ" smtClean="0"/>
              <a:t>06.09.2024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6C8911-8A2D-4088-A6DA-260E3C101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B1084F-0FC4-45DD-AABF-AD77BFA58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5E85F-84E3-4CCC-9CE3-6D281238EB6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9079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вал 25">
            <a:extLst>
              <a:ext uri="{FF2B5EF4-FFF2-40B4-BE49-F238E27FC236}">
                <a16:creationId xmlns:a16="http://schemas.microsoft.com/office/drawing/2014/main" id="{48E33A7F-CC0C-430A-BBB7-941AC6B96201}"/>
              </a:ext>
            </a:extLst>
          </p:cNvPr>
          <p:cNvSpPr/>
          <p:nvPr/>
        </p:nvSpPr>
        <p:spPr>
          <a:xfrm>
            <a:off x="1242170" y="1206940"/>
            <a:ext cx="2206749" cy="207105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sz="2800">
              <a:latin typeface="KZ Andantino script" panose="02000400000000000000" pitchFamily="2" charset="0"/>
            </a:endParaRPr>
          </a:p>
        </p:txBody>
      </p:sp>
      <p:pic>
        <p:nvPicPr>
          <p:cNvPr id="7" name="Асық">
            <a:hlinkClick r:id="" action="ppaction://media"/>
            <a:extLst>
              <a:ext uri="{FF2B5EF4-FFF2-40B4-BE49-F238E27FC236}">
                <a16:creationId xmlns:a16="http://schemas.microsoft.com/office/drawing/2014/main" id="{1DA2610A-8B5D-4B6F-8756-2A75B90F34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3826" y="3365448"/>
            <a:ext cx="2629646" cy="2069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55FDA49-8A61-4016-B2AC-B5D68D7B7CEC}"/>
              </a:ext>
            </a:extLst>
          </p:cNvPr>
          <p:cNvGrpSpPr/>
          <p:nvPr/>
        </p:nvGrpSpPr>
        <p:grpSpPr>
          <a:xfrm>
            <a:off x="1081827" y="620624"/>
            <a:ext cx="2537190" cy="3338558"/>
            <a:chOff x="2035226" y="-2098720"/>
            <a:chExt cx="12185548" cy="1638943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01C166B-0916-4743-A301-7B4B5D2EA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226" y="-2098720"/>
              <a:ext cx="12185548" cy="16389439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ADDE423-956C-476B-AB3C-2963EF5B3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095" y="2302095"/>
              <a:ext cx="7587811" cy="7587811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sp>
        <p:nvSpPr>
          <p:cNvPr id="27" name="Овал 26">
            <a:extLst>
              <a:ext uri="{FF2B5EF4-FFF2-40B4-BE49-F238E27FC236}">
                <a16:creationId xmlns:a16="http://schemas.microsoft.com/office/drawing/2014/main" id="{985462E8-B466-4761-B2A1-77942AA9E39F}"/>
              </a:ext>
            </a:extLst>
          </p:cNvPr>
          <p:cNvSpPr/>
          <p:nvPr/>
        </p:nvSpPr>
        <p:spPr>
          <a:xfrm>
            <a:off x="995321" y="3871181"/>
            <a:ext cx="2206749" cy="207105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sz="2800">
              <a:latin typeface="KZ Andantino script" panose="02000400000000000000" pitchFamily="2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E39601D-2D3E-4ECF-A21C-0EF3B7C17920}"/>
              </a:ext>
            </a:extLst>
          </p:cNvPr>
          <p:cNvSpPr/>
          <p:nvPr/>
        </p:nvSpPr>
        <p:spPr>
          <a:xfrm>
            <a:off x="4941655" y="497840"/>
            <a:ext cx="2206749" cy="207105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sz="2800">
              <a:latin typeface="KZ Andantino script" panose="02000400000000000000" pitchFamily="2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3BA896BA-D49E-4BD6-A6BD-2C729E65F690}"/>
              </a:ext>
            </a:extLst>
          </p:cNvPr>
          <p:cNvSpPr/>
          <p:nvPr/>
        </p:nvSpPr>
        <p:spPr>
          <a:xfrm>
            <a:off x="8255685" y="1206940"/>
            <a:ext cx="2206749" cy="207105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sz="2800">
              <a:latin typeface="KZ Andantino script" panose="02000400000000000000" pitchFamily="2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B805B86-C09A-4F00-9F14-7394B7A6076A}"/>
              </a:ext>
            </a:extLst>
          </p:cNvPr>
          <p:cNvSpPr/>
          <p:nvPr/>
        </p:nvSpPr>
        <p:spPr>
          <a:xfrm>
            <a:off x="8697533" y="3796592"/>
            <a:ext cx="2206749" cy="207105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sz="2800">
              <a:latin typeface="KZ Andantino script" panose="02000400000000000000" pitchFamily="2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5F413A0-5190-439F-9CBE-D1BBD0AB3734}"/>
              </a:ext>
            </a:extLst>
          </p:cNvPr>
          <p:cNvGrpSpPr/>
          <p:nvPr/>
        </p:nvGrpSpPr>
        <p:grpSpPr>
          <a:xfrm>
            <a:off x="839763" y="3296629"/>
            <a:ext cx="2490807" cy="3350111"/>
            <a:chOff x="2505378" y="-1682639"/>
            <a:chExt cx="11566835" cy="15557277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0ED650B8-0BB1-4CA7-9849-0522E7D9F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378" y="-1682639"/>
              <a:ext cx="11566835" cy="1555727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AFB36EA-594A-455E-B552-1B27123A9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095" y="2302095"/>
              <a:ext cx="7587811" cy="7587811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E2D6A1F-A6C5-4930-B460-14D3CB021C39}"/>
              </a:ext>
            </a:extLst>
          </p:cNvPr>
          <p:cNvGrpSpPr/>
          <p:nvPr/>
        </p:nvGrpSpPr>
        <p:grpSpPr>
          <a:xfrm>
            <a:off x="4793826" y="-102000"/>
            <a:ext cx="2526881" cy="3398629"/>
            <a:chOff x="1995150" y="-2152621"/>
            <a:chExt cx="12265699" cy="1649724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DADA581E-FA9C-4D0F-924A-3ABC4C31D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50" y="-2152621"/>
              <a:ext cx="12265699" cy="1649724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A953211-FDB0-497A-903D-44D3DA611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095" y="2302095"/>
              <a:ext cx="7587811" cy="7587811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3CF69D9-6003-42E0-825D-8F00177A5344}"/>
              </a:ext>
            </a:extLst>
          </p:cNvPr>
          <p:cNvGrpSpPr/>
          <p:nvPr/>
        </p:nvGrpSpPr>
        <p:grpSpPr>
          <a:xfrm>
            <a:off x="8011398" y="445933"/>
            <a:ext cx="2695322" cy="3625181"/>
            <a:chOff x="1977838" y="-1998888"/>
            <a:chExt cx="12037099" cy="16189776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566ACC4-2285-4168-9CCF-71DB3E7B3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838" y="-1998888"/>
              <a:ext cx="12037099" cy="1618977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9062B7E-FEEC-41E7-8872-ADB8B38FC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095" y="2302095"/>
              <a:ext cx="7587811" cy="7587811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950AF86-FA5B-47EA-9F8E-EB76753B2F70}"/>
              </a:ext>
            </a:extLst>
          </p:cNvPr>
          <p:cNvGrpSpPr/>
          <p:nvPr/>
        </p:nvGrpSpPr>
        <p:grpSpPr>
          <a:xfrm>
            <a:off x="8613798" y="3711202"/>
            <a:ext cx="2347157" cy="2340358"/>
            <a:chOff x="2470208" y="0"/>
            <a:chExt cx="11579899" cy="1154635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A81D03D-8FB4-49AB-9D59-0A5EC85F1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6" b="13029"/>
            <a:stretch/>
          </p:blipFill>
          <p:spPr>
            <a:xfrm>
              <a:off x="2470208" y="0"/>
              <a:ext cx="11579899" cy="11546354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0364A24-2CF5-4CEA-88CE-53F979DCD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095" y="2302095"/>
              <a:ext cx="7587811" cy="7587811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pic>
        <p:nvPicPr>
          <p:cNvPr id="43" name="Рисунок 4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4C54B19-862E-4A3D-9473-6A3A3A2054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490" y="-46321"/>
            <a:ext cx="731982" cy="98450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8ED9CDD-75B9-4A9E-B2BB-ECBD904AEF2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t="34250" r="7634" b="33749"/>
          <a:stretch/>
        </p:blipFill>
        <p:spPr>
          <a:xfrm>
            <a:off x="5750820" y="5513843"/>
            <a:ext cx="988015" cy="537717"/>
          </a:xfrm>
          <a:prstGeom prst="rect">
            <a:avLst/>
          </a:prstGeom>
        </p:spPr>
      </p:pic>
      <p:pic>
        <p:nvPicPr>
          <p:cNvPr id="45" name="dombyra---kazak-kuii-kui_(mp3xit.net)">
            <a:hlinkClick r:id="" action="ppaction://media"/>
            <a:extLst>
              <a:ext uri="{FF2B5EF4-FFF2-40B4-BE49-F238E27FC236}">
                <a16:creationId xmlns:a16="http://schemas.microsoft.com/office/drawing/2014/main" id="{8CC38944-7DF5-468E-8ECA-EAE9F40396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49488" y="344259"/>
            <a:ext cx="487363" cy="48736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28FC61D-963F-4C25-8AFA-F8C344EF4DB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r="28305" b="38400"/>
          <a:stretch/>
        </p:blipFill>
        <p:spPr>
          <a:xfrm>
            <a:off x="10111296" y="-1445362"/>
            <a:ext cx="1262651" cy="234035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5E6F489-1E55-4131-B981-54D5EB9DBDDA}"/>
              </a:ext>
            </a:extLst>
          </p:cNvPr>
          <p:cNvSpPr txBox="1"/>
          <p:nvPr/>
        </p:nvSpPr>
        <p:spPr>
          <a:xfrm>
            <a:off x="1347335" y="1996913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KZ Andantino script" panose="02000400000000000000" pitchFamily="2" charset="0"/>
              </a:rPr>
              <a:t>2 </a:t>
            </a:r>
            <a:r>
              <a:rPr lang="kk-KZ" sz="2800" dirty="0">
                <a:latin typeface="KZ Andantino script" panose="02000400000000000000" pitchFamily="2" charset="0"/>
              </a:rPr>
              <a:t>сұрақ жазасыз</a:t>
            </a:r>
            <a:endParaRPr lang="ru-KZ" sz="2800" dirty="0">
              <a:latin typeface="KZ Andantino script" panose="020004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FF43AEC-D7AE-462C-9330-6C115F3A631A}"/>
              </a:ext>
            </a:extLst>
          </p:cNvPr>
          <p:cNvSpPr txBox="1"/>
          <p:nvPr/>
        </p:nvSpPr>
        <p:spPr>
          <a:xfrm>
            <a:off x="1087930" y="4645100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KZ Andantino script" panose="02000400000000000000" pitchFamily="2" charset="0"/>
              </a:rPr>
              <a:t>1 </a:t>
            </a:r>
            <a:r>
              <a:rPr lang="kk-KZ" sz="2800" dirty="0">
                <a:latin typeface="KZ Andantino script" panose="02000400000000000000" pitchFamily="2" charset="0"/>
              </a:rPr>
              <a:t>сұрақ жазасыз</a:t>
            </a:r>
            <a:endParaRPr lang="ru-KZ" sz="2800" dirty="0">
              <a:latin typeface="KZ Andantino script" panose="020004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C027EE-C0AB-472C-8780-47C92763E80F}"/>
              </a:ext>
            </a:extLst>
          </p:cNvPr>
          <p:cNvSpPr txBox="1"/>
          <p:nvPr/>
        </p:nvSpPr>
        <p:spPr>
          <a:xfrm>
            <a:off x="5146384" y="1255468"/>
            <a:ext cx="1978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KZ Andantino script" panose="02000400000000000000" pitchFamily="2" charset="0"/>
              </a:rPr>
              <a:t>3 </a:t>
            </a:r>
            <a:r>
              <a:rPr lang="kk-KZ" sz="2800" dirty="0">
                <a:latin typeface="KZ Andantino script" panose="02000400000000000000" pitchFamily="2" charset="0"/>
              </a:rPr>
              <a:t>сұрақ жазасыз</a:t>
            </a:r>
            <a:endParaRPr lang="ru-KZ" sz="2800" dirty="0">
              <a:latin typeface="KZ Andantino script" panose="020004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5E2CF6-5283-4D37-978C-EB5816A4B516}"/>
              </a:ext>
            </a:extLst>
          </p:cNvPr>
          <p:cNvSpPr txBox="1"/>
          <p:nvPr/>
        </p:nvSpPr>
        <p:spPr>
          <a:xfrm>
            <a:off x="8492023" y="1929329"/>
            <a:ext cx="1909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KZ Andantino script" panose="02000400000000000000" pitchFamily="2" charset="0"/>
              </a:rPr>
              <a:t>4</a:t>
            </a:r>
            <a:r>
              <a:rPr lang="kk-KZ" sz="2800" dirty="0">
                <a:latin typeface="KZ Andantino script" panose="02000400000000000000" pitchFamily="2" charset="0"/>
              </a:rPr>
              <a:t>сұрақ жазасыз</a:t>
            </a:r>
            <a:endParaRPr lang="ru-KZ" sz="2800" dirty="0">
              <a:latin typeface="KZ Andantino script" panose="020004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CFB876B-73A3-42F6-A383-A59324CB2009}"/>
              </a:ext>
            </a:extLst>
          </p:cNvPr>
          <p:cNvSpPr txBox="1"/>
          <p:nvPr/>
        </p:nvSpPr>
        <p:spPr>
          <a:xfrm>
            <a:off x="8810707" y="4570511"/>
            <a:ext cx="1989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KZ Andantino script" panose="02000400000000000000" pitchFamily="2" charset="0"/>
              </a:rPr>
              <a:t>5 </a:t>
            </a:r>
            <a:r>
              <a:rPr lang="kk-KZ" sz="2800" dirty="0">
                <a:latin typeface="KZ Andantino script" panose="02000400000000000000" pitchFamily="2" charset="0"/>
              </a:rPr>
              <a:t>сұрақ жазасыз</a:t>
            </a:r>
            <a:endParaRPr lang="ru-KZ" sz="2800" dirty="0">
              <a:latin typeface="KZ Andantino script" panose="020004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9BA6B8-5B3A-4C12-9827-8BAE4A5FABF5}"/>
              </a:ext>
            </a:extLst>
          </p:cNvPr>
          <p:cNvSpPr txBox="1"/>
          <p:nvPr/>
        </p:nvSpPr>
        <p:spPr>
          <a:xfrm>
            <a:off x="109232" y="36023"/>
            <a:ext cx="2490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Айша Маратқызы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@uk.online_bilim</a:t>
            </a:r>
            <a:endParaRPr lang="ru-KZ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6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445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32</Words>
  <Application>Microsoft Office PowerPoint</Application>
  <PresentationFormat>Широкоэкранный</PresentationFormat>
  <Paragraphs>8</Paragraphs>
  <Slides>1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KZ Andantino script</vt:lpstr>
      <vt:lpstr>Times New Roman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Ainar Ibrashev</dc:creator>
  <cp:lastModifiedBy>Ainar Ibrashev</cp:lastModifiedBy>
  <cp:revision>10</cp:revision>
  <dcterms:created xsi:type="dcterms:W3CDTF">2024-08-20T16:22:58Z</dcterms:created>
  <dcterms:modified xsi:type="dcterms:W3CDTF">2024-09-06T07:38:51Z</dcterms:modified>
</cp:coreProperties>
</file>