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4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FA4FA-C71B-4690-8FAF-CFC1BBF27812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B0DB0-884C-4BF9-B071-398FF19A7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B0DB0-884C-4BF9-B071-398FF19A79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3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0655C-9F95-4B86-8BFE-F7644DF3E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4CFDBD-5A3E-4F7E-990E-618CA2469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5296D7-A464-4D2A-8055-20962494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D60-5907-427C-BC65-05AA1789B11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38F933-DE08-4476-BB46-42AD3935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4B145-ED15-4BF3-AC18-1F8F6C04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3FD-EC6F-4CFD-89B4-B2B0D4222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0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3299-72A5-4B81-B31C-C55D8CDC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874A9-9B36-4B1A-83FC-18C7CD0D8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6F528-322D-4A43-858A-5FD27C41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D60-5907-427C-BC65-05AA1789B11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290BF4-C396-49AA-973E-C3FE5B74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03AB-CD4F-43D5-957B-B691E556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3FD-EC6F-4CFD-89B4-B2B0D4222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7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398288-8E8E-4255-952D-B09146A72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9A7132-0BC1-4900-8DC8-DD6962CE6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149E6A-BDDF-4762-880E-A6310D6E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D60-5907-427C-BC65-05AA1789B11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6D4737-B9BA-4C12-9DE5-4C4991F4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B3548-BA28-407A-8FE4-EA73CCDF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3FD-EC6F-4CFD-89B4-B2B0D4222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1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EAB99-45FD-4573-AFD4-761EF1A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33ECF9-1DDE-4D1E-998C-72128393C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AF75F6-F9FB-43B4-A2F8-BF16F71C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D60-5907-427C-BC65-05AA1789B11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F7685-355C-4FF1-B1BC-C0347953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E7AB0-A7C6-408A-9FA4-830FB24E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3FD-EC6F-4CFD-89B4-B2B0D4222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5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A7822-55DC-4778-B3CB-AE699E52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C652B3-8AF6-483C-9CF9-01E9DD798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AB670C-752A-4ECB-8106-32F729AE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D60-5907-427C-BC65-05AA1789B11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3F4C4-A53F-46A5-B1FF-73AB35CD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3B5DB-6D88-4A7C-8724-3AF0CB89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3FD-EC6F-4CFD-89B4-B2B0D4222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3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61C9B-8D12-4817-85FB-B3323BA05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BE088-68B6-49BC-BD3D-349E719DF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8CAA06-2845-4A95-8DA9-F3161C7B4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48E0C-0073-44A0-B6F5-45AD26956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D60-5907-427C-BC65-05AA1789B11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7203D1-4849-4ADA-854A-FB153C83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94B433-9A60-48FE-897D-54A7B5C9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3FD-EC6F-4CFD-89B4-B2B0D4222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17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574A2-AFD0-45BD-9216-8FF4FA2B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8CA4BC-E26D-41A8-9698-B8381D955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E3DFD2-B495-4056-80EA-E8D2A8001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6E3C0A-AAD9-4D13-9D3F-2B2AA2653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EB67AC-1F9E-4C69-BAFA-0246F9902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2E6F3B-0BF8-4BE1-8C91-BF18BD35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D60-5907-427C-BC65-05AA1789B11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5A4D71-52A3-492D-A7DA-7BDC52BC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9429703-5ACB-4A67-86E7-B13F5B78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3FD-EC6F-4CFD-89B4-B2B0D4222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4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9C078-AD01-4C10-9FEA-CBEA40F6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0D2AE-6430-4A08-9C26-270C93CFA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D60-5907-427C-BC65-05AA1789B11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EF1E52-2D80-406E-B316-D5509ED3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E26405-F5E1-4409-9C6E-C2B772B0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3FD-EC6F-4CFD-89B4-B2B0D4222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7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5D47B1-ABA2-4A57-BC37-DAA344D7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D60-5907-427C-BC65-05AA1789B11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3B7577-4D41-4A9F-9E2F-8E8D5463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F4C16C-E380-4924-A3BA-0F333D3F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3FD-EC6F-4CFD-89B4-B2B0D4222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83863-4AE8-4F74-9044-984762CD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FBBBFE-48B7-4897-96C4-6F89235B8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E3A580-B3E8-446C-8D69-BA9CC9EDF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F9E23A-9885-49B0-B91F-69B20E19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D60-5907-427C-BC65-05AA1789B11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94B952-0724-443A-9B84-F2C11DB2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96266-900B-4E82-9318-648EB1DC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3FD-EC6F-4CFD-89B4-B2B0D4222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5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A7AF1-EC4C-478C-B245-4CF7ED88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AF7D71-A529-4E81-B943-65F61B604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7F27C9-9996-4087-A6E4-CE03F8E68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9D584E-23E5-4764-87A5-FB83C88D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08D60-5907-427C-BC65-05AA1789B11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15E0E-22AD-458D-91FD-A93A6BF0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8827A2-0EF1-4E2F-A538-600F0BCE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3FD-EC6F-4CFD-89B4-B2B0D4222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1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F87C5-3F49-4892-B891-1FE77BB5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5D3CE-94F9-4AEC-A235-2F9476FDA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D7699-B97C-4576-A021-E0ACC76EE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8D60-5907-427C-BC65-05AA1789B11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73254B-D3FF-4470-9513-093704BA2B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E89F3-B829-4954-9A14-A09F6AE64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793FD-EC6F-4CFD-89B4-B2B0D4222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3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0897CB-E02A-4621-A4E4-51A9CFE42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9571" y="-141501"/>
            <a:ext cx="6298180" cy="69995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5" name="5я4">
            <a:extLst>
              <a:ext uri="{FF2B5EF4-FFF2-40B4-BE49-F238E27FC236}">
                <a16:creationId xmlns:a16="http://schemas.microsoft.com/office/drawing/2014/main" id="{6165E526-4F4D-4246-8549-5556BC550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618" y="4062927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2" name="11">
            <a:extLst>
              <a:ext uri="{FF2B5EF4-FFF2-40B4-BE49-F238E27FC236}">
                <a16:creationId xmlns:a16="http://schemas.microsoft.com/office/drawing/2014/main" id="{5457A70B-8C47-457E-8FC9-8069F834604C}"/>
              </a:ext>
            </a:extLst>
          </p:cNvPr>
          <p:cNvSpPr/>
          <p:nvPr/>
        </p:nvSpPr>
        <p:spPr>
          <a:xfrm>
            <a:off x="1502394" y="6083843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5751684-9431-482B-BC62-BF9966BE20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50" y="3318796"/>
            <a:ext cx="2109540" cy="37502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E18E321-3AA4-4452-8024-982348D83A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4" b="21851"/>
          <a:stretch/>
        </p:blipFill>
        <p:spPr>
          <a:xfrm>
            <a:off x="599973" y="3686850"/>
            <a:ext cx="2663527" cy="2558675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9091747B-88D3-4FCF-ACB2-6B312438BE63}"/>
              </a:ext>
            </a:extLst>
          </p:cNvPr>
          <p:cNvSpPr/>
          <p:nvPr/>
        </p:nvSpPr>
        <p:spPr>
          <a:xfrm>
            <a:off x="3959832" y="6083845"/>
            <a:ext cx="3097718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FFFF00"/>
                </a:solidFill>
                <a:latin typeface="KZ Domain Display Black" panose="020A0A030805050D0203" pitchFamily="18" charset="-52"/>
              </a:rPr>
              <a:t>Сұрағым бар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FFFF0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9A1E38C2-396D-40B8-9E63-DEC303894A37}"/>
              </a:ext>
            </a:extLst>
          </p:cNvPr>
          <p:cNvSpPr/>
          <p:nvPr/>
        </p:nvSpPr>
        <p:spPr>
          <a:xfrm>
            <a:off x="7139932" y="6083842"/>
            <a:ext cx="2799991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FF0000"/>
                </a:solidFill>
                <a:latin typeface="KZ Domain Display Black" panose="020A0A030805050D0203" pitchFamily="18" charset="-52"/>
              </a:rPr>
              <a:t>Түсінбедім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FF000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51" name="я1">
            <a:extLst>
              <a:ext uri="{FF2B5EF4-FFF2-40B4-BE49-F238E27FC236}">
                <a16:creationId xmlns:a16="http://schemas.microsoft.com/office/drawing/2014/main" id="{B12B9C07-9FD6-4A1D-ACAD-8AC5FA28EC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6336" y="4431595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6я5">
            <a:extLst>
              <a:ext uri="{FF2B5EF4-FFF2-40B4-BE49-F238E27FC236}">
                <a16:creationId xmlns:a16="http://schemas.microsoft.com/office/drawing/2014/main" id="{E95AD960-50FD-4426-9FAE-EA06D60B909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4753" y="4388976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9" name="11">
            <a:extLst>
              <a:ext uri="{FF2B5EF4-FFF2-40B4-BE49-F238E27FC236}">
                <a16:creationId xmlns:a16="http://schemas.microsoft.com/office/drawing/2014/main" id="{BB4264E5-857B-44C2-BA67-C1C8ABDE6875}"/>
              </a:ext>
            </a:extLst>
          </p:cNvPr>
          <p:cNvSpPr/>
          <p:nvPr/>
        </p:nvSpPr>
        <p:spPr>
          <a:xfrm>
            <a:off x="1502394" y="6083648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70" name="я1">
            <a:extLst>
              <a:ext uri="{FF2B5EF4-FFF2-40B4-BE49-F238E27FC236}">
                <a16:creationId xmlns:a16="http://schemas.microsoft.com/office/drawing/2014/main" id="{E42D6F68-C1B3-434B-9EAD-669C204D9A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5644" y="3132152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11">
            <a:extLst>
              <a:ext uri="{FF2B5EF4-FFF2-40B4-BE49-F238E27FC236}">
                <a16:creationId xmlns:a16="http://schemas.microsoft.com/office/drawing/2014/main" id="{3F1CD893-06A8-44C9-A25E-08A6837757D7}"/>
              </a:ext>
            </a:extLst>
          </p:cNvPr>
          <p:cNvSpPr/>
          <p:nvPr/>
        </p:nvSpPr>
        <p:spPr>
          <a:xfrm>
            <a:off x="1521194" y="6083551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77" name="я1">
            <a:extLst>
              <a:ext uri="{FF2B5EF4-FFF2-40B4-BE49-F238E27FC236}">
                <a16:creationId xmlns:a16="http://schemas.microsoft.com/office/drawing/2014/main" id="{1E213898-F861-4BBE-AE98-CC19478629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09461" y="3747287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8" name="11">
            <a:extLst>
              <a:ext uri="{FF2B5EF4-FFF2-40B4-BE49-F238E27FC236}">
                <a16:creationId xmlns:a16="http://schemas.microsoft.com/office/drawing/2014/main" id="{85DB4416-91F1-4D0F-8C34-8FA21EB14B48}"/>
              </a:ext>
            </a:extLst>
          </p:cNvPr>
          <p:cNvSpPr/>
          <p:nvPr/>
        </p:nvSpPr>
        <p:spPr>
          <a:xfrm>
            <a:off x="1521194" y="6083843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79" name="я1">
            <a:extLst>
              <a:ext uri="{FF2B5EF4-FFF2-40B4-BE49-F238E27FC236}">
                <a16:creationId xmlns:a16="http://schemas.microsoft.com/office/drawing/2014/main" id="{6D51E951-91FC-48A3-AD36-078D4792819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26387" y="3195620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1" name="11">
            <a:extLst>
              <a:ext uri="{FF2B5EF4-FFF2-40B4-BE49-F238E27FC236}">
                <a16:creationId xmlns:a16="http://schemas.microsoft.com/office/drawing/2014/main" id="{983C9E68-524E-4123-BBDA-8331DB8B47F3}"/>
              </a:ext>
            </a:extLst>
          </p:cNvPr>
          <p:cNvSpPr/>
          <p:nvPr/>
        </p:nvSpPr>
        <p:spPr>
          <a:xfrm>
            <a:off x="1502394" y="6063930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85" name="я1">
            <a:extLst>
              <a:ext uri="{FF2B5EF4-FFF2-40B4-BE49-F238E27FC236}">
                <a16:creationId xmlns:a16="http://schemas.microsoft.com/office/drawing/2014/main" id="{85709D47-7826-4E4E-A37C-73295D0F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2993" y="2921912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6" name="11">
            <a:extLst>
              <a:ext uri="{FF2B5EF4-FFF2-40B4-BE49-F238E27FC236}">
                <a16:creationId xmlns:a16="http://schemas.microsoft.com/office/drawing/2014/main" id="{DECE2A12-CAF5-4076-9A15-D008644491E1}"/>
              </a:ext>
            </a:extLst>
          </p:cNvPr>
          <p:cNvSpPr/>
          <p:nvPr/>
        </p:nvSpPr>
        <p:spPr>
          <a:xfrm>
            <a:off x="1502394" y="6073692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87" name="я1">
            <a:extLst>
              <a:ext uri="{FF2B5EF4-FFF2-40B4-BE49-F238E27FC236}">
                <a16:creationId xmlns:a16="http://schemas.microsoft.com/office/drawing/2014/main" id="{C8145DDA-DA84-4C40-B118-62EDCBC3473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9895" y="2195536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8" name="11">
            <a:extLst>
              <a:ext uri="{FF2B5EF4-FFF2-40B4-BE49-F238E27FC236}">
                <a16:creationId xmlns:a16="http://schemas.microsoft.com/office/drawing/2014/main" id="{2A6D851D-9171-47CC-93B5-77DB9C5F0A55}"/>
              </a:ext>
            </a:extLst>
          </p:cNvPr>
          <p:cNvSpPr/>
          <p:nvPr/>
        </p:nvSpPr>
        <p:spPr>
          <a:xfrm>
            <a:off x="1498128" y="6073692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91" name="я1">
            <a:extLst>
              <a:ext uri="{FF2B5EF4-FFF2-40B4-BE49-F238E27FC236}">
                <a16:creationId xmlns:a16="http://schemas.microsoft.com/office/drawing/2014/main" id="{F3098165-AF89-453D-B3DA-18709189123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1515" y="3318796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4" name="11">
            <a:extLst>
              <a:ext uri="{FF2B5EF4-FFF2-40B4-BE49-F238E27FC236}">
                <a16:creationId xmlns:a16="http://schemas.microsoft.com/office/drawing/2014/main" id="{34BA5CAD-66E8-4EBA-9A27-62F46018FBAF}"/>
              </a:ext>
            </a:extLst>
          </p:cNvPr>
          <p:cNvSpPr/>
          <p:nvPr/>
        </p:nvSpPr>
        <p:spPr>
          <a:xfrm>
            <a:off x="1503428" y="6073692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95" name="я1">
            <a:extLst>
              <a:ext uri="{FF2B5EF4-FFF2-40B4-BE49-F238E27FC236}">
                <a16:creationId xmlns:a16="http://schemas.microsoft.com/office/drawing/2014/main" id="{6A8D3B64-CD15-4F34-A001-954BC9514E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2768" y="2708960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6" name="11">
            <a:extLst>
              <a:ext uri="{FF2B5EF4-FFF2-40B4-BE49-F238E27FC236}">
                <a16:creationId xmlns:a16="http://schemas.microsoft.com/office/drawing/2014/main" id="{536652AE-30E8-467D-BC95-C4AC1EC98606}"/>
              </a:ext>
            </a:extLst>
          </p:cNvPr>
          <p:cNvSpPr/>
          <p:nvPr/>
        </p:nvSpPr>
        <p:spPr>
          <a:xfrm>
            <a:off x="1505932" y="6073692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97" name="я1">
            <a:extLst>
              <a:ext uri="{FF2B5EF4-FFF2-40B4-BE49-F238E27FC236}">
                <a16:creationId xmlns:a16="http://schemas.microsoft.com/office/drawing/2014/main" id="{F6BB109D-EF4E-485A-A30D-5E765D0A229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65697" y="1664892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8" name="11">
            <a:extLst>
              <a:ext uri="{FF2B5EF4-FFF2-40B4-BE49-F238E27FC236}">
                <a16:creationId xmlns:a16="http://schemas.microsoft.com/office/drawing/2014/main" id="{303C18EC-C532-4281-AF57-6644D09095F2}"/>
              </a:ext>
            </a:extLst>
          </p:cNvPr>
          <p:cNvSpPr/>
          <p:nvPr/>
        </p:nvSpPr>
        <p:spPr>
          <a:xfrm>
            <a:off x="1491415" y="6073692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99" name="я1">
            <a:extLst>
              <a:ext uri="{FF2B5EF4-FFF2-40B4-BE49-F238E27FC236}">
                <a16:creationId xmlns:a16="http://schemas.microsoft.com/office/drawing/2014/main" id="{2CE1BE44-3D33-4C86-8DDE-CA5A9D0A03B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95224" y="1443506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0" name="11">
            <a:extLst>
              <a:ext uri="{FF2B5EF4-FFF2-40B4-BE49-F238E27FC236}">
                <a16:creationId xmlns:a16="http://schemas.microsoft.com/office/drawing/2014/main" id="{49E76AD5-F33E-4E6E-B21A-129762C05F3A}"/>
              </a:ext>
            </a:extLst>
          </p:cNvPr>
          <p:cNvSpPr/>
          <p:nvPr/>
        </p:nvSpPr>
        <p:spPr>
          <a:xfrm>
            <a:off x="1517828" y="6073692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101" name="я1">
            <a:extLst>
              <a:ext uri="{FF2B5EF4-FFF2-40B4-BE49-F238E27FC236}">
                <a16:creationId xmlns:a16="http://schemas.microsoft.com/office/drawing/2014/main" id="{086C9A8C-B4AE-4ED0-86EC-EF886CF9F96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83321" y="1245405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3" name="11">
            <a:extLst>
              <a:ext uri="{FF2B5EF4-FFF2-40B4-BE49-F238E27FC236}">
                <a16:creationId xmlns:a16="http://schemas.microsoft.com/office/drawing/2014/main" id="{73858091-16ED-4A42-8B95-00941CD6F7AE}"/>
              </a:ext>
            </a:extLst>
          </p:cNvPr>
          <p:cNvSpPr/>
          <p:nvPr/>
        </p:nvSpPr>
        <p:spPr>
          <a:xfrm>
            <a:off x="1517828" y="6059555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104" name="я1">
            <a:extLst>
              <a:ext uri="{FF2B5EF4-FFF2-40B4-BE49-F238E27FC236}">
                <a16:creationId xmlns:a16="http://schemas.microsoft.com/office/drawing/2014/main" id="{F7B387F5-A677-4FA0-B46E-8CA9023DB6C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1628" y="107668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6" name="11">
            <a:extLst>
              <a:ext uri="{FF2B5EF4-FFF2-40B4-BE49-F238E27FC236}">
                <a16:creationId xmlns:a16="http://schemas.microsoft.com/office/drawing/2014/main" id="{98467962-BC3F-4850-898F-A1FC1D28D644}"/>
              </a:ext>
            </a:extLst>
          </p:cNvPr>
          <p:cNvSpPr/>
          <p:nvPr/>
        </p:nvSpPr>
        <p:spPr>
          <a:xfrm>
            <a:off x="1517828" y="6071541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107" name="я1">
            <a:extLst>
              <a:ext uri="{FF2B5EF4-FFF2-40B4-BE49-F238E27FC236}">
                <a16:creationId xmlns:a16="http://schemas.microsoft.com/office/drawing/2014/main" id="{92E795C6-50C0-4875-AF09-9412E7087F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74851" y="91140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8" name="11">
            <a:extLst>
              <a:ext uri="{FF2B5EF4-FFF2-40B4-BE49-F238E27FC236}">
                <a16:creationId xmlns:a16="http://schemas.microsoft.com/office/drawing/2014/main" id="{58530EA0-1937-4889-9A72-10D3AC90A3B6}"/>
              </a:ext>
            </a:extLst>
          </p:cNvPr>
          <p:cNvSpPr/>
          <p:nvPr/>
        </p:nvSpPr>
        <p:spPr>
          <a:xfrm>
            <a:off x="1517828" y="6059263"/>
            <a:ext cx="2375056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00B050"/>
                </a:solidFill>
                <a:latin typeface="KZ Domain Display Black" panose="020A0A030805050D0203" pitchFamily="18" charset="-52"/>
              </a:rPr>
              <a:t>Түсіндім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00B05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109" name="я1">
            <a:extLst>
              <a:ext uri="{FF2B5EF4-FFF2-40B4-BE49-F238E27FC236}">
                <a16:creationId xmlns:a16="http://schemas.microsoft.com/office/drawing/2014/main" id="{87D54DF6-8559-4A6C-9BF9-BDED8AA2B45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54825" y="935647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D84AEFE5-8E24-433A-BA6A-34711C14B398}"/>
              </a:ext>
            </a:extLst>
          </p:cNvPr>
          <p:cNvSpPr/>
          <p:nvPr/>
        </p:nvSpPr>
        <p:spPr>
          <a:xfrm>
            <a:off x="3960682" y="6071335"/>
            <a:ext cx="3097718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FFFF00"/>
                </a:solidFill>
                <a:latin typeface="KZ Domain Display Black" panose="020A0A030805050D0203" pitchFamily="18" charset="-52"/>
              </a:rPr>
              <a:t>Сұрағым бар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FFFF0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112" name="7я5">
            <a:extLst>
              <a:ext uri="{FF2B5EF4-FFF2-40B4-BE49-F238E27FC236}">
                <a16:creationId xmlns:a16="http://schemas.microsoft.com/office/drawing/2014/main" id="{3F67DBF3-B32B-4AF5-8574-015D12D1E7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65930" y="2582616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9" name="Прямоугольник: скругленные углы 118">
            <a:extLst>
              <a:ext uri="{FF2B5EF4-FFF2-40B4-BE49-F238E27FC236}">
                <a16:creationId xmlns:a16="http://schemas.microsoft.com/office/drawing/2014/main" id="{A214DC33-0FFD-4DE0-825F-37F88A0567F8}"/>
              </a:ext>
            </a:extLst>
          </p:cNvPr>
          <p:cNvSpPr/>
          <p:nvPr/>
        </p:nvSpPr>
        <p:spPr>
          <a:xfrm>
            <a:off x="3959832" y="6084897"/>
            <a:ext cx="3097718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FFFF00"/>
                </a:solidFill>
                <a:latin typeface="KZ Domain Display Black" panose="020A0A030805050D0203" pitchFamily="18" charset="-52"/>
              </a:rPr>
              <a:t>Сұрағым бар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FFFF0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120" name="8я5">
            <a:extLst>
              <a:ext uri="{FF2B5EF4-FFF2-40B4-BE49-F238E27FC236}">
                <a16:creationId xmlns:a16="http://schemas.microsoft.com/office/drawing/2014/main" id="{021B0DE8-8E62-467A-A8E9-3890A1250E1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7991" y="846996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DF5AC748-B4C7-4E7F-8D99-55781AF447CF}"/>
              </a:ext>
            </a:extLst>
          </p:cNvPr>
          <p:cNvSpPr/>
          <p:nvPr/>
        </p:nvSpPr>
        <p:spPr>
          <a:xfrm>
            <a:off x="3976018" y="6071862"/>
            <a:ext cx="3097718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FFFF00"/>
                </a:solidFill>
                <a:latin typeface="KZ Domain Display Black" panose="020A0A030805050D0203" pitchFamily="18" charset="-52"/>
              </a:rPr>
              <a:t>Сұрағым бар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FFFF0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134" name="10я5">
            <a:extLst>
              <a:ext uri="{FF2B5EF4-FFF2-40B4-BE49-F238E27FC236}">
                <a16:creationId xmlns:a16="http://schemas.microsoft.com/office/drawing/2014/main" id="{F1126A30-F033-457D-BAEC-7B54C14E2A0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2980" y="1358839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445ECF41-998E-42F6-BD21-2E0B6AB8C898}"/>
              </a:ext>
            </a:extLst>
          </p:cNvPr>
          <p:cNvSpPr/>
          <p:nvPr/>
        </p:nvSpPr>
        <p:spPr>
          <a:xfrm>
            <a:off x="3976018" y="6071862"/>
            <a:ext cx="3097718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FFFF00"/>
                </a:solidFill>
                <a:latin typeface="KZ Domain Display Black" panose="020A0A030805050D0203" pitchFamily="18" charset="-52"/>
              </a:rPr>
              <a:t>Сұрағым бар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FFFF0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136" name="11я5">
            <a:extLst>
              <a:ext uri="{FF2B5EF4-FFF2-40B4-BE49-F238E27FC236}">
                <a16:creationId xmlns:a16="http://schemas.microsoft.com/office/drawing/2014/main" id="{3A416031-C903-43DB-B002-38E19E045ED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3743" y="2529355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7" name="Прямоугольник: скругленные углы 136">
            <a:extLst>
              <a:ext uri="{FF2B5EF4-FFF2-40B4-BE49-F238E27FC236}">
                <a16:creationId xmlns:a16="http://schemas.microsoft.com/office/drawing/2014/main" id="{254AC571-CA2D-48F1-B405-DFFDBDF84223}"/>
              </a:ext>
            </a:extLst>
          </p:cNvPr>
          <p:cNvSpPr/>
          <p:nvPr/>
        </p:nvSpPr>
        <p:spPr>
          <a:xfrm>
            <a:off x="3976018" y="6071862"/>
            <a:ext cx="3097718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FFFF00"/>
                </a:solidFill>
                <a:latin typeface="KZ Domain Display Black" panose="020A0A030805050D0203" pitchFamily="18" charset="-52"/>
              </a:rPr>
              <a:t>Сұрағым бар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FFFF0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138" name="9я5">
            <a:extLst>
              <a:ext uri="{FF2B5EF4-FFF2-40B4-BE49-F238E27FC236}">
                <a16:creationId xmlns:a16="http://schemas.microsoft.com/office/drawing/2014/main" id="{353D6EDD-4225-4BCD-8B7F-F62EA19E4A0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5142" y="1699635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9" name="4я4">
            <a:extLst>
              <a:ext uri="{FF2B5EF4-FFF2-40B4-BE49-F238E27FC236}">
                <a16:creationId xmlns:a16="http://schemas.microsoft.com/office/drawing/2014/main" id="{98ED8D7E-D863-484F-84D8-47754C77E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761" y="4120037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0" name="Прямоугольник: скругленные углы 139">
            <a:extLst>
              <a:ext uri="{FF2B5EF4-FFF2-40B4-BE49-F238E27FC236}">
                <a16:creationId xmlns:a16="http://schemas.microsoft.com/office/drawing/2014/main" id="{286968EB-3872-4D6D-8F93-53FE856CADA8}"/>
              </a:ext>
            </a:extLst>
          </p:cNvPr>
          <p:cNvSpPr/>
          <p:nvPr/>
        </p:nvSpPr>
        <p:spPr>
          <a:xfrm>
            <a:off x="7132494" y="6083842"/>
            <a:ext cx="2799991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FF0000"/>
                </a:solidFill>
                <a:latin typeface="KZ Domain Display Black" panose="020A0A030805050D0203" pitchFamily="18" charset="-52"/>
              </a:rPr>
              <a:t>Түсінбедім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FF000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141" name="1я4">
            <a:extLst>
              <a:ext uri="{FF2B5EF4-FFF2-40B4-BE49-F238E27FC236}">
                <a16:creationId xmlns:a16="http://schemas.microsoft.com/office/drawing/2014/main" id="{AC56B01E-E45F-491D-A138-8D09028D45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264" y="-123575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36C9586C-5A41-4DB0-8B86-BCF5AFD0F031}"/>
              </a:ext>
            </a:extLst>
          </p:cNvPr>
          <p:cNvSpPr/>
          <p:nvPr/>
        </p:nvSpPr>
        <p:spPr>
          <a:xfrm>
            <a:off x="7147370" y="6085656"/>
            <a:ext cx="2799991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FF0000"/>
                </a:solidFill>
                <a:latin typeface="KZ Domain Display Black" panose="020A0A030805050D0203" pitchFamily="18" charset="-52"/>
              </a:rPr>
              <a:t>Түсінбедім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FF000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143" name="2я4">
            <a:extLst>
              <a:ext uri="{FF2B5EF4-FFF2-40B4-BE49-F238E27FC236}">
                <a16:creationId xmlns:a16="http://schemas.microsoft.com/office/drawing/2014/main" id="{2734B760-A7A3-4C82-9B1F-02B913CF9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22" y="642161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20827940-6C35-46FF-8F4E-0E7C21A70885}"/>
              </a:ext>
            </a:extLst>
          </p:cNvPr>
          <p:cNvSpPr/>
          <p:nvPr/>
        </p:nvSpPr>
        <p:spPr>
          <a:xfrm>
            <a:off x="7154808" y="6083842"/>
            <a:ext cx="2799991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FF0000"/>
                </a:solidFill>
                <a:latin typeface="KZ Domain Display Black" panose="020A0A030805050D0203" pitchFamily="18" charset="-52"/>
              </a:rPr>
              <a:t>Түсінбедім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FF000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145" name="3я4">
            <a:extLst>
              <a:ext uri="{FF2B5EF4-FFF2-40B4-BE49-F238E27FC236}">
                <a16:creationId xmlns:a16="http://schemas.microsoft.com/office/drawing/2014/main" id="{F3993E62-2C09-4659-ACE1-77F53A749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794" y="2042935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id="{9F9A4BB1-2CFE-45A3-AFC6-FFDCDACD3FCB}"/>
              </a:ext>
            </a:extLst>
          </p:cNvPr>
          <p:cNvSpPr/>
          <p:nvPr/>
        </p:nvSpPr>
        <p:spPr>
          <a:xfrm>
            <a:off x="7156004" y="6083842"/>
            <a:ext cx="2799991" cy="683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>
                <a:ln>
                  <a:solidFill>
                    <a:srgbClr val="5C4037"/>
                  </a:solidFill>
                </a:ln>
                <a:solidFill>
                  <a:srgbClr val="FF0000"/>
                </a:solidFill>
                <a:latin typeface="KZ Domain Display Black" panose="020A0A030805050D0203" pitchFamily="18" charset="-52"/>
              </a:rPr>
              <a:t>Түсінбедім</a:t>
            </a:r>
            <a:endParaRPr lang="ru-RU" sz="3200" dirty="0">
              <a:ln>
                <a:solidFill>
                  <a:srgbClr val="5C4037"/>
                </a:solidFill>
              </a:ln>
              <a:solidFill>
                <a:srgbClr val="FF0000"/>
              </a:solidFill>
              <a:latin typeface="KZ Domain Display Black" panose="020A0A030805050D0203" pitchFamily="18" charset="-52"/>
            </a:endParaRPr>
          </a:p>
        </p:txBody>
      </p:sp>
      <p:pic>
        <p:nvPicPr>
          <p:cNvPr id="147" name="я4">
            <a:extLst>
              <a:ext uri="{FF2B5EF4-FFF2-40B4-BE49-F238E27FC236}">
                <a16:creationId xmlns:a16="http://schemas.microsoft.com/office/drawing/2014/main" id="{FF4B746C-24FE-4766-B592-BF03C6D5433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0722" y="-135293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8" name="я4">
            <a:extLst>
              <a:ext uri="{FF2B5EF4-FFF2-40B4-BE49-F238E27FC236}">
                <a16:creationId xmlns:a16="http://schemas.microsoft.com/office/drawing/2014/main" id="{05B145DC-4ADB-41D7-AC06-351369EA50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7365" y="639250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9" name="я4">
            <a:extLst>
              <a:ext uri="{FF2B5EF4-FFF2-40B4-BE49-F238E27FC236}">
                <a16:creationId xmlns:a16="http://schemas.microsoft.com/office/drawing/2014/main" id="{C18E699A-963C-4399-A3E2-A790665AE3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7542" y="2050546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0" name="я4">
            <a:extLst>
              <a:ext uri="{FF2B5EF4-FFF2-40B4-BE49-F238E27FC236}">
                <a16:creationId xmlns:a16="http://schemas.microsoft.com/office/drawing/2014/main" id="{B750C4F7-812C-4558-8A8D-B73D120405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25375" y="4121217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1" name="я4">
            <a:extLst>
              <a:ext uri="{FF2B5EF4-FFF2-40B4-BE49-F238E27FC236}">
                <a16:creationId xmlns:a16="http://schemas.microsoft.com/office/drawing/2014/main" id="{EFA8C3C4-1265-4257-8D68-2DEB3DCFBD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6029" y="4070038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2" name="я4">
            <a:extLst>
              <a:ext uri="{FF2B5EF4-FFF2-40B4-BE49-F238E27FC236}">
                <a16:creationId xmlns:a16="http://schemas.microsoft.com/office/drawing/2014/main" id="{9CA994D4-F24C-42E3-A89D-52D356318C6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7313" y="4412168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3" name="я4">
            <a:extLst>
              <a:ext uri="{FF2B5EF4-FFF2-40B4-BE49-F238E27FC236}">
                <a16:creationId xmlns:a16="http://schemas.microsoft.com/office/drawing/2014/main" id="{D52263B1-A359-405F-A357-254E54FE9AF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5426" y="2582616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4" name="я4">
            <a:extLst>
              <a:ext uri="{FF2B5EF4-FFF2-40B4-BE49-F238E27FC236}">
                <a16:creationId xmlns:a16="http://schemas.microsoft.com/office/drawing/2014/main" id="{2DC4A0E7-56C8-4E7A-BCF5-CFDBB30EDB3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2241" y="858979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5" name="я4">
            <a:extLst>
              <a:ext uri="{FF2B5EF4-FFF2-40B4-BE49-F238E27FC236}">
                <a16:creationId xmlns:a16="http://schemas.microsoft.com/office/drawing/2014/main" id="{13895EC0-6C29-4C9B-9D63-93D7FD36110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8714" y="1718383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я4">
            <a:extLst>
              <a:ext uri="{FF2B5EF4-FFF2-40B4-BE49-F238E27FC236}">
                <a16:creationId xmlns:a16="http://schemas.microsoft.com/office/drawing/2014/main" id="{7D8781DB-F789-4ED4-8250-BB8FC17AFA7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42062" y="1378082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я4">
            <a:extLst>
              <a:ext uri="{FF2B5EF4-FFF2-40B4-BE49-F238E27FC236}">
                <a16:creationId xmlns:a16="http://schemas.microsoft.com/office/drawing/2014/main" id="{FE01AD52-0B22-4C1C-88A2-B0F26A0CFA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6463" y="2542085"/>
            <a:ext cx="662325" cy="8463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96626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"/>
                            </p:stCondLst>
                            <p:childTnLst>
                              <p:par>
                                <p:cTn id="1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"/>
                            </p:stCondLst>
                            <p:childTnLst>
                              <p:par>
                                <p:cTn id="1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50"/>
                            </p:stCondLst>
                            <p:childTnLst>
                              <p:par>
                                <p:cTn id="1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"/>
                            </p:stCondLst>
                            <p:childTnLst>
                              <p:par>
                                <p:cTn id="18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5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750"/>
                            </p:stCondLst>
                            <p:childTnLst>
                              <p:par>
                                <p:cTn id="1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1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75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31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0"/>
                            </p:stCondLst>
                            <p:childTnLst>
                              <p:par>
                                <p:cTn id="2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4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49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50"/>
                            </p:stCondLst>
                            <p:childTnLst>
                              <p:par>
                                <p:cTn id="2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7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50"/>
                            </p:stCondLst>
                            <p:childTnLst>
                              <p:par>
                                <p:cTn id="2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00"/>
                            </p:stCondLst>
                            <p:childTnLst>
                              <p:par>
                                <p:cTn id="2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50"/>
                            </p:stCondLst>
                            <p:childTnLst>
                              <p:par>
                                <p:cTn id="28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8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2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0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50"/>
                            </p:stCondLst>
                            <p:childTnLst>
                              <p:par>
                                <p:cTn id="3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5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6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21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750"/>
                            </p:stCondLst>
                            <p:childTnLst>
                              <p:par>
                                <p:cTn id="3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4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39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750"/>
                            </p:stCondLst>
                            <p:childTnLst>
                              <p:par>
                                <p:cTn id="3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1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2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57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750"/>
                            </p:stCondLst>
                            <p:childTnLst>
                              <p:par>
                                <p:cTn id="3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9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0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4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50"/>
                            </p:stCondLst>
                            <p:childTnLst>
                              <p:par>
                                <p:cTn id="3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00"/>
                            </p:stCondLst>
                            <p:childTnLst>
                              <p:par>
                                <p:cTn id="3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93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750"/>
                            </p:stCondLst>
                            <p:childTnLst>
                              <p:par>
                                <p:cTn id="39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5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6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0"/>
                            </p:stCondLst>
                            <p:childTnLst>
                              <p:par>
                                <p:cTn id="4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11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750"/>
                            </p:stCondLst>
                            <p:childTnLst>
                              <p:par>
                                <p:cTn id="4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3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4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500"/>
                            </p:stCondLst>
                            <p:childTnLst>
                              <p:par>
                                <p:cTn id="4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29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750"/>
                            </p:stCondLst>
                            <p:childTnLst>
                              <p:par>
                                <p:cTn id="4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1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00"/>
                            </p:stCondLst>
                            <p:childTnLst>
                              <p:par>
                                <p:cTn id="4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6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47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750"/>
                            </p:stCondLst>
                            <p:childTnLst>
                              <p:par>
                                <p:cTn id="4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  <p:bldLst>
      <p:bldP spid="82" grpId="0" animBg="1"/>
      <p:bldP spid="46" grpId="0" animBg="1"/>
      <p:bldP spid="47" grpId="0" animBg="1"/>
      <p:bldP spid="69" grpId="0" animBg="1"/>
      <p:bldP spid="73" grpId="0" animBg="1"/>
      <p:bldP spid="78" grpId="0" animBg="1"/>
      <p:bldP spid="81" grpId="0" animBg="1"/>
      <p:bldP spid="86" grpId="0" animBg="1"/>
      <p:bldP spid="88" grpId="0" animBg="1"/>
      <p:bldP spid="94" grpId="0" animBg="1"/>
      <p:bldP spid="96" grpId="0" animBg="1"/>
      <p:bldP spid="98" grpId="0" animBg="1"/>
      <p:bldP spid="100" grpId="0" animBg="1"/>
      <p:bldP spid="103" grpId="0" animBg="1"/>
      <p:bldP spid="106" grpId="0" animBg="1"/>
      <p:bldP spid="108" grpId="0" animBg="1"/>
      <p:bldP spid="110" grpId="0" animBg="1"/>
      <p:bldP spid="119" grpId="0" animBg="1"/>
      <p:bldP spid="121" grpId="0" animBg="1"/>
      <p:bldP spid="135" grpId="0" animBg="1"/>
      <p:bldP spid="137" grpId="0" animBg="1"/>
      <p:bldP spid="140" grpId="0" animBg="1"/>
      <p:bldP spid="142" grpId="0" animBg="1"/>
      <p:bldP spid="144" grpId="0" animBg="1"/>
      <p:bldP spid="1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32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KZ Domain Display Black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Крылова</dc:creator>
  <cp:lastModifiedBy>Админ</cp:lastModifiedBy>
  <cp:revision>17</cp:revision>
  <dcterms:created xsi:type="dcterms:W3CDTF">2023-06-13T15:11:34Z</dcterms:created>
  <dcterms:modified xsi:type="dcterms:W3CDTF">2023-11-20T10:35:41Z</dcterms:modified>
</cp:coreProperties>
</file>