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9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AD64C-5912-408B-817B-30C435F04CD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10A12-FBE4-4002-AA85-4C361A4ED7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@</a:t>
            </a:r>
            <a:r>
              <a:rPr lang="en-US" sz="1200" dirty="0" err="1">
                <a:solidFill>
                  <a:schemeClr val="bg1"/>
                </a:solidFill>
              </a:rPr>
              <a:t>uk.online_bilim</a:t>
            </a:r>
            <a:endParaRPr lang="ru-RU" sz="1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10A12-FBE4-4002-AA85-4C361A4ED77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2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0EBA3-B40B-4AD6-A309-B7C8CDF88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90470E-0DF2-484B-BF0C-DBB36457D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6D1B4-2115-4111-893A-E7B8D906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F1BC-32DA-474D-9754-6DBA71C32FB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681F93-4144-48CA-AD0B-42B2BA07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1DA42A-6605-4F18-B126-A9E61741E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11D-D3CC-481C-9D3F-AD4E99E3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1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C3165-0B1D-4F0B-948D-3C672697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D9C898-6676-4C47-941C-A467D31C6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7CFE10-6EE5-4D4E-B552-9F898EA8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F1BC-32DA-474D-9754-6DBA71C32FB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662ADF-7919-40A6-A9D7-244A1F00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E890F-851B-45E2-9891-5B45B5DB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11D-D3CC-481C-9D3F-AD4E99E3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3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62ED4A-5641-4F2B-B325-B33108ED5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1F4E32-465A-456C-9086-870ADC161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A1F27E-793C-414E-AFF1-C60D2152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F1BC-32DA-474D-9754-6DBA71C32FB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59730-9CB5-45F3-90C8-7772C78E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F42DC-A99B-44CE-BDA7-0724C25D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11D-D3CC-481C-9D3F-AD4E99E3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3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99A73-1038-4BCB-8590-BDC8B5B1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B9948-2CD8-4812-A22F-2A254993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9C4FAC-B2E0-475F-93A7-803CEE79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F1BC-32DA-474D-9754-6DBA71C32FB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C1C10E-2943-4A1D-A51B-098544CA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2DA7F-23AC-4103-94D1-E88E3302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11D-D3CC-481C-9D3F-AD4E99E3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5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4BB59-5251-43A1-871F-D42D0D06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4CF7EC-0533-48BE-B591-418EF25C6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3EECE2-EABE-4B61-BBD2-CC0721DC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F1BC-32DA-474D-9754-6DBA71C32FB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C2F8B0-C74E-4D8B-936D-38829853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8E09D-2A16-4321-84C1-12445C65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11D-D3CC-481C-9D3F-AD4E99E3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1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99322-A0C6-48DB-854E-01C86468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C39D31-C1AB-41D2-9CB0-C7B283CB6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645294-0933-46C6-9A3B-D575F992C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2CC73E-63D8-4164-AF08-F5528024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F1BC-32DA-474D-9754-6DBA71C32FB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930705-BAF4-410A-A3F4-E8C18C0F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13A99-6721-4AF7-AC32-5B7C10C1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11D-D3CC-481C-9D3F-AD4E99E3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4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F8CD0-46AE-45DA-861E-DA164EC0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7DCB7F-6481-40DA-96EA-70EE24459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E6F557-36C4-448B-8408-5134DC660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7C1CA6-01B2-40FB-94FE-DDF254D45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CC0719-037F-496E-B608-37E900C28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F8763C-5E7C-4B3E-92EC-F3832F7F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F1BC-32DA-474D-9754-6DBA71C32FB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D29EE9-AA12-4838-9934-D01E6F3E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B1E6D7-876F-4F5A-AB03-9C9741A7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11D-D3CC-481C-9D3F-AD4E99E3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2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7E8D5-77C7-4514-B4F7-8F60436E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9FCDA4-3343-4895-8829-8481E15E4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F1BC-32DA-474D-9754-6DBA71C32FB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EF5426-9A20-4946-92AE-A72E2233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602035-592A-45AA-B801-D116C7BD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11D-D3CC-481C-9D3F-AD4E99E3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8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BC48FE-17FF-4FCB-B099-1AE90AEB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F1BC-32DA-474D-9754-6DBA71C32FB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AF2709-943B-4D08-8E4F-98BD9BF1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17440-CB4B-41BB-B7F2-2629AAD5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11D-D3CC-481C-9D3F-AD4E99E3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7C97E-E6F7-418B-9C12-05D6CC16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74169C-E0A2-438E-BE7F-2091F8125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C83FE5-5FF9-409D-92EF-7E62FC132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E1D486-DF9A-435C-AC31-3D7B6186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F1BC-32DA-474D-9754-6DBA71C32FB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78A3D6-DF66-4A3C-B567-2038FB23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E450B6-37C6-4C1C-A451-E9EE7C9D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11D-D3CC-481C-9D3F-AD4E99E3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4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312AE-FBE1-41E8-87BD-6C8A8DCA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58120F-D132-44D2-B67B-7E0C49329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8A33E0-ED73-4C37-AB90-AB0D9D825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96842-E37D-42F3-BA0E-FE568F8CE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F1BC-32DA-474D-9754-6DBA71C32FB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241892-651F-4415-8E88-A14169B1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F59370-B0C8-4736-AB0B-4A54724C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A11D-D3CC-481C-9D3F-AD4E99E3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A56A3-842B-4AFF-9C4B-5ACD2C3D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F49A0A-8C7F-4826-839C-35D1A482B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927D7B-7078-4FFC-90B3-7D827B188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F1BC-32DA-474D-9754-6DBA71C32FB5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DEC04-8F3B-4657-8C8D-560369E93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3E111-E490-4839-8206-E5E1E9D4B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A11D-D3CC-481C-9D3F-AD4E99E3D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3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BB41B2-13C3-446B-9EA9-86202BAD02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8059" r="16458" b="18959"/>
          <a:stretch/>
        </p:blipFill>
        <p:spPr>
          <a:xfrm>
            <a:off x="924341" y="5423778"/>
            <a:ext cx="964095" cy="1312648"/>
          </a:xfrm>
          <a:prstGeom prst="rect">
            <a:avLst/>
          </a:prstGeom>
        </p:spPr>
      </p:pic>
      <p:pic>
        <p:nvPicPr>
          <p:cNvPr id="18" name="Рисунок 17" descr="Предупреждение">
            <a:extLst>
              <a:ext uri="{FF2B5EF4-FFF2-40B4-BE49-F238E27FC236}">
                <a16:creationId xmlns:a16="http://schemas.microsoft.com/office/drawing/2014/main" id="{572D57AD-720F-4A1A-A862-1162E7129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41" y="1978695"/>
            <a:ext cx="914400" cy="914400"/>
          </a:xfrm>
          <a:prstGeom prst="rect">
            <a:avLst/>
          </a:prstGeom>
        </p:spPr>
      </p:pic>
      <p:pic>
        <p:nvPicPr>
          <p:cNvPr id="20" name="Рисунок 19" descr="Попасть в яблочко">
            <a:extLst>
              <a:ext uri="{FF2B5EF4-FFF2-40B4-BE49-F238E27FC236}">
                <a16:creationId xmlns:a16="http://schemas.microsoft.com/office/drawing/2014/main" id="{99A476D3-D089-4AA5-A960-1D6C0D4966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759" y="733046"/>
            <a:ext cx="884582" cy="884582"/>
          </a:xfrm>
          <a:prstGeom prst="rect">
            <a:avLst/>
          </a:prstGeom>
        </p:spPr>
      </p:pic>
      <p:pic>
        <p:nvPicPr>
          <p:cNvPr id="22" name="Рисунок 21" descr="Сирена">
            <a:extLst>
              <a:ext uri="{FF2B5EF4-FFF2-40B4-BE49-F238E27FC236}">
                <a16:creationId xmlns:a16="http://schemas.microsoft.com/office/drawing/2014/main" id="{B91AD950-E9B2-49D6-921B-4D4FDFCE02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759" y="3449532"/>
            <a:ext cx="914400" cy="914400"/>
          </a:xfrm>
          <a:prstGeom prst="rect">
            <a:avLst/>
          </a:pr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AB6B768-6A4A-4D78-8C8F-B1EA4DC53257}"/>
              </a:ext>
            </a:extLst>
          </p:cNvPr>
          <p:cNvCxnSpPr>
            <a:cxnSpLocks/>
          </p:cNvCxnSpPr>
          <p:nvPr/>
        </p:nvCxnSpPr>
        <p:spPr>
          <a:xfrm flipV="1">
            <a:off x="0" y="586361"/>
            <a:ext cx="13609983" cy="20532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90EFE16-9116-47AB-8F6C-D0AE1ACC7A8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4" r="19666"/>
          <a:stretch/>
        </p:blipFill>
        <p:spPr>
          <a:xfrm>
            <a:off x="1825948" y="5301147"/>
            <a:ext cx="979743" cy="13126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1F57E95-3DA1-4946-BB13-99D7A63008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r="17358"/>
          <a:stretch/>
        </p:blipFill>
        <p:spPr>
          <a:xfrm>
            <a:off x="2538252" y="4963815"/>
            <a:ext cx="1059716" cy="221389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FB81B08-B6F2-423E-B54C-1F0A326903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8059" r="16458" b="18959"/>
          <a:stretch/>
        </p:blipFill>
        <p:spPr>
          <a:xfrm>
            <a:off x="3455507" y="5423778"/>
            <a:ext cx="964095" cy="13126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D547BDD-E51A-46B6-854D-A340B6B037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8059" r="16458" b="18959"/>
          <a:stretch/>
        </p:blipFill>
        <p:spPr>
          <a:xfrm>
            <a:off x="4326837" y="5430500"/>
            <a:ext cx="964095" cy="131264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407113A-C4C7-4655-B61C-11700466CE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r="15931"/>
          <a:stretch/>
        </p:blipFill>
        <p:spPr>
          <a:xfrm>
            <a:off x="5094168" y="4963815"/>
            <a:ext cx="1068094" cy="230315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120F631-624A-4ABB-A2CE-07CABBF9BF6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 r="18331"/>
          <a:stretch/>
        </p:blipFill>
        <p:spPr>
          <a:xfrm>
            <a:off x="5931537" y="5380573"/>
            <a:ext cx="1120747" cy="135585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52311B0-CDA8-4859-B352-F0C97E844A3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r="14415"/>
          <a:stretch/>
        </p:blipFill>
        <p:spPr>
          <a:xfrm>
            <a:off x="6732110" y="5421637"/>
            <a:ext cx="1174940" cy="131478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987C7B4-010B-430E-88CD-979DCD1E93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8059" r="16458" b="18959"/>
          <a:stretch/>
        </p:blipFill>
        <p:spPr>
          <a:xfrm>
            <a:off x="7603440" y="5433861"/>
            <a:ext cx="964095" cy="13126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B74F34-F4AD-4BE4-8EF3-82DCC35B31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8059" r="16458" b="18959"/>
          <a:stretch/>
        </p:blipFill>
        <p:spPr>
          <a:xfrm>
            <a:off x="8474770" y="5440583"/>
            <a:ext cx="964095" cy="13126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594FA35-D0CD-4162-BB55-FC7ADEC9ABC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r="16212"/>
          <a:stretch/>
        </p:blipFill>
        <p:spPr>
          <a:xfrm>
            <a:off x="9237456" y="4963815"/>
            <a:ext cx="1128596" cy="240177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8944756-7AB4-4984-941B-9FF4A1D80F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8059" r="16458" b="18959"/>
          <a:stretch/>
        </p:blipFill>
        <p:spPr>
          <a:xfrm>
            <a:off x="10151170" y="5437222"/>
            <a:ext cx="964095" cy="131264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BE76A8B-2F3F-495A-B823-02089628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t="18059" r="16458" b="18959"/>
          <a:stretch/>
        </p:blipFill>
        <p:spPr>
          <a:xfrm>
            <a:off x="11005936" y="5440583"/>
            <a:ext cx="964095" cy="1312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6CA2B2-580D-4DF4-BBCF-DE2D7F47A737}"/>
              </a:ext>
            </a:extLst>
          </p:cNvPr>
          <p:cNvSpPr txBox="1"/>
          <p:nvPr/>
        </p:nvSpPr>
        <p:spPr>
          <a:xfrm>
            <a:off x="3878624" y="104164"/>
            <a:ext cx="456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>
                <a:solidFill>
                  <a:srgbClr val="FF0000"/>
                </a:solidFill>
                <a:latin typeface="KZ Domain Display Black" panose="020A0A030805050D0203" pitchFamily="18" charset="-52"/>
              </a:rPr>
              <a:t>«Роботтар» рефлексиясы</a:t>
            </a:r>
            <a:endParaRPr lang="ru-RU" sz="2400" dirty="0">
              <a:solidFill>
                <a:srgbClr val="FF000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74112-1729-40D8-B23E-78D1BFD00375}"/>
              </a:ext>
            </a:extLst>
          </p:cNvPr>
          <p:cNvSpPr txBox="1"/>
          <p:nvPr/>
        </p:nvSpPr>
        <p:spPr>
          <a:xfrm>
            <a:off x="-48098" y="6550223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@</a:t>
            </a:r>
            <a:r>
              <a:rPr lang="en-US" sz="1400" dirty="0" err="1">
                <a:solidFill>
                  <a:schemeClr val="bg1"/>
                </a:solidFill>
              </a:rPr>
              <a:t>uk.online_bilim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3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00468 -0.2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28287 L -0.00208 -0.5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50254 L -0.00468 -0.713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00468 -0.282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28287 L -0.00208 -0.502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50255 L -0.00468 -0.713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00468 -0.2828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28288 L -0.00208 -0.502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50255 L -0.00468 -0.71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0469 -0.2828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28287 L -0.00209 -0.5025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50254 L -0.00469 -0.713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00469 -0.2828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28287 L -0.00208 -0.5025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50255 L -0.00469 -0.7131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00469 -0.2828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28287 L -0.00208 -0.5025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50255 L -0.00469 -0.713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0469 -0.2828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28287 L -0.00208 -0.5025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50254 L -0.00469 -0.7131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0469 -0.2828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28287 L -0.00208 -0.5025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50254 L -0.00469 -0.7131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00469 -0.2828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28287 L -0.00208 -0.5025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50254 L -0.00469 -0.7131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00469 -0.2828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28287 L -0.00209 -0.5025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50255 L -0.00469 -0.713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00469 -0.2828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28287 L -0.00209 -0.5025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50254 L -0.00469 -0.7131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00469 -0.2828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28287 L -0.00209 -0.50255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50255 L -0.00469 -0.7132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0469 -0.28287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28287 L -0.00209 -0.50255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50255 L -0.00469 -0.713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KZ Domain Display Black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</cp:revision>
  <dcterms:created xsi:type="dcterms:W3CDTF">2023-12-07T14:41:32Z</dcterms:created>
  <dcterms:modified xsi:type="dcterms:W3CDTF">2023-12-07T15:59:46Z</dcterms:modified>
</cp:coreProperties>
</file>