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86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77DF1-6B7E-4281-9EEC-79C493DB1140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2F64-FD4C-4893-869C-50455B9DB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Айша Маратқызы </a:t>
            </a:r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2F64-FD4C-4893-869C-50455B9DBE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0BB2D-F7F9-4197-BA32-1B130BF47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49253-7E76-4BA2-A896-2389BBAD8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C4DBD-2902-4CE7-ADA2-09E85D75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09909-9ABE-4060-8BD0-0D0EAEF1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D237F-6F7D-4850-9FCF-11A5CC32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CF1B8-57B5-4EDA-A30D-5B682755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04739F-4F23-463B-973A-D13100375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F3846-E70B-44B4-A30A-6F221323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9E10A-4C99-4848-BCE5-FD3317EE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8B004-2C46-432E-BED9-899F7A52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F5E2DC-51A7-474D-869C-8BB894094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60A171-EB27-4142-AB10-E241EC0CF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57C5E-AE1D-4AF2-B3BA-ACFE23A6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ACC5E-71E1-4924-81F4-5046719A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003D0-9117-4CB4-8247-F5985F35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66246-87D8-4466-A53B-9A65958B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04995-C5A9-4FA4-A32D-7EBEF07B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4F3E3-5B20-415F-81B6-775E49F7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48B53-9CB8-488C-A1AF-07171078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AB7F0-939A-47F7-A9BC-D1AD47D7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6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746A3-D819-4C4E-AAA3-B20280A8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4222B-4E52-4F79-A4BE-9030B5218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2F05E-7084-4A94-9B48-26F1E178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69BA0-4C0F-4126-BE8D-3838B55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25F94-CE70-4E6C-9838-0FAE9D71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3066B-D953-436B-AA11-6AF7148A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57BF3-38FD-4A93-8BFE-5D080026A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EA801-F93F-4815-86E5-75BB68D8A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7668D-A20F-4C9E-97EE-E8D52C69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60F59-CB2C-4BE4-A242-7209E1B0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88F353-8A43-4272-90D0-91764C57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3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D9DF-A42E-4639-A56D-D6D08144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2BBA1-3042-405E-8F6E-665DDCA0A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338D1-F1C4-4B01-9356-1C952A3BC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21A209-6298-4BE0-B866-49DCC4E2D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AF1B18-4103-4258-A836-B357EE34C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050A2-E4B3-41AC-B922-FBF26132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382C79-C192-4FB5-A709-F231719C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DB477-3361-47CC-8FC2-381A97F4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9C0C-F26A-427E-BE3A-FF1EA0E8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9F0E73-FEE5-4FCC-A10E-57563904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45F50D-9126-4D95-AAC0-B474F26C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5163B3-447B-4305-BA81-CD406FE9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2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E2B477-A8B5-4FFE-BB80-D221AC5A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4E12BA-56A6-4614-BFAD-9AFCF949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A6D413-F098-4E50-9C27-5A542250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9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91D19-C332-45E4-9BD9-8E7FE3CE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E3C4A-A350-47FE-B797-E6FBFA3A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B2582-34B8-4400-9F90-65202945A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AE76D4-6086-4B77-8CB6-FEC2904E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B92EAA-7D6E-45E7-B210-BA4E8690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E57617-FCF9-40B5-A244-E10E1ED1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7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5D73A-DE73-4AF7-8A5D-E837B7E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8A25E-6F90-4D70-9080-B505BE8A2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44169A-2666-4707-AD87-5DEB93BB9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98E38-70EF-41F4-9AC6-896A5F4D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2E4F9-226D-4E5E-A2B8-43664C77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00A41B-C7B9-4A1B-BE8E-29272B67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8240C-9279-4CE6-A12E-5920C252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6FF11-8746-497C-9AA1-720A5646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8EFF5-9EA0-45D7-8A5E-FB6CFADF7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3CF4-A580-4273-BBC7-A0845A1DD00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B3F40-8CE7-4254-9A9E-81776181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E749F-5088-4924-8048-761ACAF5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C9B5-BF45-47A4-9BB5-37616855A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2" y="410873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2" y="3810000"/>
            <a:ext cx="2906486" cy="29064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F049DC-A94C-4BF8-BF1A-052BC4800D0E}"/>
              </a:ext>
            </a:extLst>
          </p:cNvPr>
          <p:cNvSpPr txBox="1"/>
          <p:nvPr/>
        </p:nvSpPr>
        <p:spPr>
          <a:xfrm>
            <a:off x="4266530" y="236701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>
                <a:solidFill>
                  <a:srgbClr val="F35C4D"/>
                </a:solidFill>
                <a:latin typeface="KZBip" panose="030F0702030302020204" pitchFamily="66" charset="0"/>
              </a:rPr>
              <a:t>Соқыр теке</a:t>
            </a:r>
            <a:endParaRPr lang="ru-RU" sz="4800" dirty="0">
              <a:solidFill>
                <a:srgbClr val="F35C4D"/>
              </a:solidFill>
              <a:latin typeface="KZBip" panose="030F0702030302020204" pitchFamily="66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1B30C43-993A-43C8-ACA4-050103CF7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7" b="24800"/>
          <a:stretch/>
        </p:blipFill>
        <p:spPr>
          <a:xfrm>
            <a:off x="171529" y="156571"/>
            <a:ext cx="779447" cy="508605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245977D7-5E14-460B-84F7-DB141E144F3D}"/>
              </a:ext>
            </a:extLst>
          </p:cNvPr>
          <p:cNvSpPr/>
          <p:nvPr/>
        </p:nvSpPr>
        <p:spPr>
          <a:xfrm>
            <a:off x="561252" y="1738400"/>
            <a:ext cx="5400215" cy="4022134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Соқыртеке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далада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ойнала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Ойыншылар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дөңгелене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турады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байланған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қалдырады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ойыншылар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текені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қолымен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түртіп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журеді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түрткен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тануға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устаган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кісіні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байлап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Өйтпеген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3F3526D-7D6B-4769-99D4-419B909FC6E6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261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138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23" y="3745790"/>
            <a:ext cx="2906486" cy="2906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33ACE-52FB-4099-A43F-4457153881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5788" r="30501"/>
          <a:stretch/>
        </p:blipFill>
        <p:spPr>
          <a:xfrm>
            <a:off x="2606058" y="697790"/>
            <a:ext cx="931991" cy="30093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3A3D2-38F6-4FB9-BDFE-8ABABE472E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r="38487"/>
          <a:stretch/>
        </p:blipFill>
        <p:spPr>
          <a:xfrm>
            <a:off x="676454" y="3474445"/>
            <a:ext cx="931991" cy="31942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F0360-6963-4029-A329-883A10AD27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35763" b="7809"/>
          <a:stretch/>
        </p:blipFill>
        <p:spPr>
          <a:xfrm>
            <a:off x="3806268" y="3458028"/>
            <a:ext cx="1068641" cy="3045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A90031-3F5A-4998-9021-E38A7A61E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9275"/>
          <a:stretch/>
        </p:blipFill>
        <p:spPr>
          <a:xfrm>
            <a:off x="1550745" y="3489662"/>
            <a:ext cx="1255643" cy="31638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816A0-E586-466B-B8A1-05984624AC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32456"/>
          <a:stretch/>
        </p:blipFill>
        <p:spPr>
          <a:xfrm>
            <a:off x="2737702" y="3620163"/>
            <a:ext cx="1068641" cy="312028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C2419A-1117-4802-8AE2-2D4784374601}"/>
              </a:ext>
            </a:extLst>
          </p:cNvPr>
          <p:cNvSpPr/>
          <p:nvPr/>
        </p:nvSpPr>
        <p:spPr>
          <a:xfrm>
            <a:off x="6364295" y="102862"/>
            <a:ext cx="5400215" cy="264261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rgbClr val="C00000"/>
                </a:solidFill>
                <a:latin typeface="KZBip" panose="030F0702030302020204" pitchFamily="66" charset="0"/>
              </a:rPr>
              <a:t>Сұрақ жазасыз</a:t>
            </a:r>
            <a:endParaRPr lang="ru-RU" sz="4800" dirty="0">
              <a:solidFill>
                <a:srgbClr val="C00000"/>
              </a:solidFill>
              <a:latin typeface="KZBip" panose="030F0702030302020204" pitchFamily="66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9133ED-FBD5-4B6C-9664-A0AD2D2D67A4}"/>
              </a:ext>
            </a:extLst>
          </p:cNvPr>
          <p:cNvSpPr/>
          <p:nvPr/>
        </p:nvSpPr>
        <p:spPr>
          <a:xfrm>
            <a:off x="6364295" y="287426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Дұрыс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E9FC2D9-A9C4-41D6-8D29-5B8129FBF3CE}"/>
              </a:ext>
            </a:extLst>
          </p:cNvPr>
          <p:cNvSpPr/>
          <p:nvPr/>
        </p:nvSpPr>
        <p:spPr>
          <a:xfrm>
            <a:off x="6364294" y="3814389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B84E34F0-3A97-49F0-ADA7-B89A9340FDD2}"/>
              </a:ext>
            </a:extLst>
          </p:cNvPr>
          <p:cNvSpPr/>
          <p:nvPr/>
        </p:nvSpPr>
        <p:spPr>
          <a:xfrm>
            <a:off x="6320719" y="477042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FCFA9F27-B072-4111-B62D-C1FE027774ED}"/>
              </a:ext>
            </a:extLst>
          </p:cNvPr>
          <p:cNvSpPr/>
          <p:nvPr/>
        </p:nvSpPr>
        <p:spPr>
          <a:xfrm>
            <a:off x="6364294" y="5739423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44CA-9D8D-46B6-BD60-2F4022C9AC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78" y="2874264"/>
            <a:ext cx="666378" cy="666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18F26-6DFA-4C4A-A231-18693B559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3" y="3822238"/>
            <a:ext cx="850713" cy="850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57A59D-394D-47BA-AF9A-D3F9D699F2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77" y="4757460"/>
            <a:ext cx="850713" cy="850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0071CB-B7AB-48FE-96C4-929CA3E23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44" y="5801563"/>
            <a:ext cx="850713" cy="850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3EB1B-A160-49D0-A561-37FDE139C1E5}"/>
              </a:ext>
            </a:extLst>
          </p:cNvPr>
          <p:cNvSpPr/>
          <p:nvPr/>
        </p:nvSpPr>
        <p:spPr>
          <a:xfrm>
            <a:off x="2737801" y="1424170"/>
            <a:ext cx="535751" cy="1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A0C82-AD93-467F-80CA-BF9FFF91E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33" y="294696"/>
            <a:ext cx="689022" cy="52392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69BAC76-0CBF-414A-B4C1-B7A98FD245F2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46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6237 0.0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8632 0.01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8972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138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23" y="3745790"/>
            <a:ext cx="2906486" cy="2906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33ACE-52FB-4099-A43F-445715388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50" y="618223"/>
            <a:ext cx="3062452" cy="3062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3A3D2-38F6-4FB9-BDFE-8ABABE472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271" y="3458091"/>
            <a:ext cx="3328448" cy="33284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F0360-6963-4029-A329-883A10AD27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35763" b="7809"/>
          <a:stretch/>
        </p:blipFill>
        <p:spPr>
          <a:xfrm>
            <a:off x="3806268" y="3458028"/>
            <a:ext cx="1068641" cy="3045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A90031-3F5A-4998-9021-E38A7A61E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9275"/>
          <a:stretch/>
        </p:blipFill>
        <p:spPr>
          <a:xfrm>
            <a:off x="1550745" y="3489662"/>
            <a:ext cx="1255643" cy="31638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816A0-E586-466B-B8A1-05984624AC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32456"/>
          <a:stretch/>
        </p:blipFill>
        <p:spPr>
          <a:xfrm>
            <a:off x="2737702" y="3620163"/>
            <a:ext cx="1068641" cy="312028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C2419A-1117-4802-8AE2-2D4784374601}"/>
              </a:ext>
            </a:extLst>
          </p:cNvPr>
          <p:cNvSpPr/>
          <p:nvPr/>
        </p:nvSpPr>
        <p:spPr>
          <a:xfrm>
            <a:off x="6364295" y="102862"/>
            <a:ext cx="5400215" cy="264261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rgbClr val="C00000"/>
                </a:solidFill>
                <a:latin typeface="KZBip" panose="030F0702030302020204" pitchFamily="66" charset="0"/>
              </a:rPr>
              <a:t>Сұрақ жазасыз</a:t>
            </a:r>
            <a:endParaRPr lang="ru-RU" sz="4800" dirty="0">
              <a:solidFill>
                <a:srgbClr val="C00000"/>
              </a:solidFill>
              <a:latin typeface="KZBip" panose="030F0702030302020204" pitchFamily="66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9133ED-FBD5-4B6C-9664-A0AD2D2D67A4}"/>
              </a:ext>
            </a:extLst>
          </p:cNvPr>
          <p:cNvSpPr/>
          <p:nvPr/>
        </p:nvSpPr>
        <p:spPr>
          <a:xfrm>
            <a:off x="6472931" y="576002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Дұрыс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E9FC2D9-A9C4-41D6-8D29-5B8129FBF3CE}"/>
              </a:ext>
            </a:extLst>
          </p:cNvPr>
          <p:cNvSpPr/>
          <p:nvPr/>
        </p:nvSpPr>
        <p:spPr>
          <a:xfrm>
            <a:off x="6438029" y="2865991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B84E34F0-3A97-49F0-ADA7-B89A9340FDD2}"/>
              </a:ext>
            </a:extLst>
          </p:cNvPr>
          <p:cNvSpPr/>
          <p:nvPr/>
        </p:nvSpPr>
        <p:spPr>
          <a:xfrm>
            <a:off x="6394454" y="3822026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FCFA9F27-B072-4111-B62D-C1FE027774ED}"/>
              </a:ext>
            </a:extLst>
          </p:cNvPr>
          <p:cNvSpPr/>
          <p:nvPr/>
        </p:nvSpPr>
        <p:spPr>
          <a:xfrm>
            <a:off x="6438029" y="4791025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44CA-9D8D-46B6-BD60-2F4022C9AC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814" y="5760024"/>
            <a:ext cx="666378" cy="666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18F26-6DFA-4C4A-A231-18693B559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78" y="2873840"/>
            <a:ext cx="850713" cy="850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57A59D-394D-47BA-AF9A-D3F9D699F2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12" y="3809062"/>
            <a:ext cx="850713" cy="850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0071CB-B7AB-48FE-96C4-929CA3E23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79" y="4853165"/>
            <a:ext cx="850713" cy="850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3EB1B-A160-49D0-A561-37FDE139C1E5}"/>
              </a:ext>
            </a:extLst>
          </p:cNvPr>
          <p:cNvSpPr/>
          <p:nvPr/>
        </p:nvSpPr>
        <p:spPr>
          <a:xfrm>
            <a:off x="2737801" y="1424170"/>
            <a:ext cx="535751" cy="1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A0C82-AD93-467F-80CA-BF9FFF91E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33" y="294696"/>
            <a:ext cx="689022" cy="52392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A68D541-73F6-4D95-ABCB-CFB573A9B788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3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 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6237 0.0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8632 0.01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8972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138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23" y="3745790"/>
            <a:ext cx="2906486" cy="2906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33ACE-52FB-4099-A43F-445715388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87" y="551812"/>
            <a:ext cx="3193978" cy="31939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3A3D2-38F6-4FB9-BDFE-8ABABE472E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r="38487"/>
          <a:stretch/>
        </p:blipFill>
        <p:spPr>
          <a:xfrm>
            <a:off x="676454" y="3474445"/>
            <a:ext cx="931991" cy="31942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F0360-6963-4029-A329-883A10AD27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35763" b="7809"/>
          <a:stretch/>
        </p:blipFill>
        <p:spPr>
          <a:xfrm>
            <a:off x="3806268" y="3458028"/>
            <a:ext cx="1068641" cy="3045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A90031-3F5A-4998-9021-E38A7A61E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207453"/>
            <a:ext cx="3627543" cy="36275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816A0-E586-466B-B8A1-05984624AC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32456"/>
          <a:stretch/>
        </p:blipFill>
        <p:spPr>
          <a:xfrm>
            <a:off x="2737702" y="3620163"/>
            <a:ext cx="1068641" cy="312028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C2419A-1117-4802-8AE2-2D4784374601}"/>
              </a:ext>
            </a:extLst>
          </p:cNvPr>
          <p:cNvSpPr/>
          <p:nvPr/>
        </p:nvSpPr>
        <p:spPr>
          <a:xfrm>
            <a:off x="6364295" y="102862"/>
            <a:ext cx="5400215" cy="264261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rgbClr val="C00000"/>
                </a:solidFill>
                <a:latin typeface="KZBip" panose="030F0702030302020204" pitchFamily="66" charset="0"/>
              </a:rPr>
              <a:t>Сұрақ жазасыз</a:t>
            </a:r>
            <a:endParaRPr lang="ru-RU" sz="4800" dirty="0">
              <a:solidFill>
                <a:srgbClr val="C00000"/>
              </a:solidFill>
              <a:latin typeface="KZBip" panose="030F0702030302020204" pitchFamily="66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9133ED-FBD5-4B6C-9664-A0AD2D2D67A4}"/>
              </a:ext>
            </a:extLst>
          </p:cNvPr>
          <p:cNvSpPr/>
          <p:nvPr/>
        </p:nvSpPr>
        <p:spPr>
          <a:xfrm>
            <a:off x="6364294" y="3787972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Дұрыс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E9FC2D9-A9C4-41D6-8D29-5B8129FBF3CE}"/>
              </a:ext>
            </a:extLst>
          </p:cNvPr>
          <p:cNvSpPr/>
          <p:nvPr/>
        </p:nvSpPr>
        <p:spPr>
          <a:xfrm>
            <a:off x="6364294" y="2837380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B84E34F0-3A97-49F0-ADA7-B89A9340FDD2}"/>
              </a:ext>
            </a:extLst>
          </p:cNvPr>
          <p:cNvSpPr/>
          <p:nvPr/>
        </p:nvSpPr>
        <p:spPr>
          <a:xfrm>
            <a:off x="6320719" y="477042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FCFA9F27-B072-4111-B62D-C1FE027774ED}"/>
              </a:ext>
            </a:extLst>
          </p:cNvPr>
          <p:cNvSpPr/>
          <p:nvPr/>
        </p:nvSpPr>
        <p:spPr>
          <a:xfrm>
            <a:off x="6364294" y="5739423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44CA-9D8D-46B6-BD60-2F4022C9AC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77" y="3787972"/>
            <a:ext cx="666378" cy="666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18F26-6DFA-4C4A-A231-18693B559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3" y="2845229"/>
            <a:ext cx="850713" cy="850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57A59D-394D-47BA-AF9A-D3F9D699F2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77" y="4757460"/>
            <a:ext cx="850713" cy="850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0071CB-B7AB-48FE-96C4-929CA3E23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44" y="5801563"/>
            <a:ext cx="850713" cy="850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3EB1B-A160-49D0-A561-37FDE139C1E5}"/>
              </a:ext>
            </a:extLst>
          </p:cNvPr>
          <p:cNvSpPr/>
          <p:nvPr/>
        </p:nvSpPr>
        <p:spPr>
          <a:xfrm>
            <a:off x="2737801" y="1424170"/>
            <a:ext cx="535751" cy="1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A0C82-AD93-467F-80CA-BF9FFF91E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33" y="294696"/>
            <a:ext cx="689022" cy="52392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373416-68A0-4B44-90D8-ABAE782B16D1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10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6237 0.0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8633 0.015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8972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138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23" y="3745790"/>
            <a:ext cx="2906486" cy="2906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33ACE-52FB-4099-A43F-445715388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0" y="760579"/>
            <a:ext cx="2985211" cy="29852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3A3D2-38F6-4FB9-BDFE-8ABABE472E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r="38487"/>
          <a:stretch/>
        </p:blipFill>
        <p:spPr>
          <a:xfrm>
            <a:off x="676454" y="3474445"/>
            <a:ext cx="931991" cy="31942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F0360-6963-4029-A329-883A10AD27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35763" b="7809"/>
          <a:stretch/>
        </p:blipFill>
        <p:spPr>
          <a:xfrm>
            <a:off x="3806268" y="3458028"/>
            <a:ext cx="1068641" cy="3045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A90031-3F5A-4998-9021-E38A7A61E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9275"/>
          <a:stretch/>
        </p:blipFill>
        <p:spPr>
          <a:xfrm>
            <a:off x="1550745" y="3489662"/>
            <a:ext cx="1255643" cy="31638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816A0-E586-466B-B8A1-05984624A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0" y="3516284"/>
            <a:ext cx="3238854" cy="323885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C2419A-1117-4802-8AE2-2D4784374601}"/>
              </a:ext>
            </a:extLst>
          </p:cNvPr>
          <p:cNvSpPr/>
          <p:nvPr/>
        </p:nvSpPr>
        <p:spPr>
          <a:xfrm>
            <a:off x="6364295" y="102862"/>
            <a:ext cx="5400215" cy="264261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rgbClr val="C00000"/>
                </a:solidFill>
                <a:latin typeface="KZBip" panose="030F0702030302020204" pitchFamily="66" charset="0"/>
              </a:rPr>
              <a:t>Сұрақ жазасыз</a:t>
            </a:r>
            <a:endParaRPr lang="ru-RU" sz="4800" dirty="0">
              <a:solidFill>
                <a:srgbClr val="C00000"/>
              </a:solidFill>
              <a:latin typeface="KZBip" panose="030F0702030302020204" pitchFamily="66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9133ED-FBD5-4B6C-9664-A0AD2D2D67A4}"/>
              </a:ext>
            </a:extLst>
          </p:cNvPr>
          <p:cNvSpPr/>
          <p:nvPr/>
        </p:nvSpPr>
        <p:spPr>
          <a:xfrm>
            <a:off x="6364295" y="287426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Дұрыс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E9FC2D9-A9C4-41D6-8D29-5B8129FBF3CE}"/>
              </a:ext>
            </a:extLst>
          </p:cNvPr>
          <p:cNvSpPr/>
          <p:nvPr/>
        </p:nvSpPr>
        <p:spPr>
          <a:xfrm>
            <a:off x="6364294" y="3814389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B84E34F0-3A97-49F0-ADA7-B89A9340FDD2}"/>
              </a:ext>
            </a:extLst>
          </p:cNvPr>
          <p:cNvSpPr/>
          <p:nvPr/>
        </p:nvSpPr>
        <p:spPr>
          <a:xfrm>
            <a:off x="6320719" y="4770424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FCFA9F27-B072-4111-B62D-C1FE027774ED}"/>
              </a:ext>
            </a:extLst>
          </p:cNvPr>
          <p:cNvSpPr/>
          <p:nvPr/>
        </p:nvSpPr>
        <p:spPr>
          <a:xfrm>
            <a:off x="6364294" y="5739423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44CA-9D8D-46B6-BD60-2F4022C9AC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78" y="2874264"/>
            <a:ext cx="666378" cy="666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18F26-6DFA-4C4A-A231-18693B559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3" y="3822238"/>
            <a:ext cx="850713" cy="850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57A59D-394D-47BA-AF9A-D3F9D699F2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77" y="4757460"/>
            <a:ext cx="850713" cy="850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0071CB-B7AB-48FE-96C4-929CA3E23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44" y="5801563"/>
            <a:ext cx="850713" cy="850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3EB1B-A160-49D0-A561-37FDE139C1E5}"/>
              </a:ext>
            </a:extLst>
          </p:cNvPr>
          <p:cNvSpPr/>
          <p:nvPr/>
        </p:nvSpPr>
        <p:spPr>
          <a:xfrm>
            <a:off x="2737801" y="1424170"/>
            <a:ext cx="535751" cy="1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A0C82-AD93-467F-80CA-BF9FFF91E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33" y="294696"/>
            <a:ext cx="689022" cy="52392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1D2A1-176D-4D29-850A-00D6F19C5FA9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388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6237 0.0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8632 0.01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8971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5325B-DC57-48B6-BA4E-ACC87A9F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138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D6218-7FFA-4949-B04C-D08396312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23" y="3745790"/>
            <a:ext cx="2906486" cy="2906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F33ACE-52FB-4099-A43F-445715388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51" y="695714"/>
            <a:ext cx="3194249" cy="31942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3A3D2-38F6-4FB9-BDFE-8ABABE472E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r="38487"/>
          <a:stretch/>
        </p:blipFill>
        <p:spPr>
          <a:xfrm>
            <a:off x="676454" y="3474445"/>
            <a:ext cx="931991" cy="31942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F0360-6963-4029-A329-883A10AD27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23" y="3703292"/>
            <a:ext cx="3054630" cy="30546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A90031-3F5A-4998-9021-E38A7A61E8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9275"/>
          <a:stretch/>
        </p:blipFill>
        <p:spPr>
          <a:xfrm>
            <a:off x="1550745" y="3489662"/>
            <a:ext cx="1255643" cy="31638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E816A0-E586-466B-B8A1-05984624AC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r="32456"/>
          <a:stretch/>
        </p:blipFill>
        <p:spPr>
          <a:xfrm>
            <a:off x="2737702" y="3620163"/>
            <a:ext cx="1068641" cy="312028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C2419A-1117-4802-8AE2-2D4784374601}"/>
              </a:ext>
            </a:extLst>
          </p:cNvPr>
          <p:cNvSpPr/>
          <p:nvPr/>
        </p:nvSpPr>
        <p:spPr>
          <a:xfrm>
            <a:off x="6364295" y="102862"/>
            <a:ext cx="5400215" cy="264261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solidFill>
                  <a:srgbClr val="C00000"/>
                </a:solidFill>
                <a:latin typeface="KZBip" panose="030F0702030302020204" pitchFamily="66" charset="0"/>
              </a:rPr>
              <a:t>Сұрақ жазасыз</a:t>
            </a:r>
            <a:endParaRPr lang="ru-RU" sz="4800" dirty="0">
              <a:solidFill>
                <a:srgbClr val="C00000"/>
              </a:solidFill>
              <a:latin typeface="KZBip" panose="030F0702030302020204" pitchFamily="66" charset="0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A69133ED-FBD5-4B6C-9664-A0AD2D2D67A4}"/>
              </a:ext>
            </a:extLst>
          </p:cNvPr>
          <p:cNvSpPr/>
          <p:nvPr/>
        </p:nvSpPr>
        <p:spPr>
          <a:xfrm>
            <a:off x="6364294" y="4794726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Дұрыс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E9FC2D9-A9C4-41D6-8D29-5B8129FBF3CE}"/>
              </a:ext>
            </a:extLst>
          </p:cNvPr>
          <p:cNvSpPr/>
          <p:nvPr/>
        </p:nvSpPr>
        <p:spPr>
          <a:xfrm>
            <a:off x="6364294" y="2923977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B84E34F0-3A97-49F0-ADA7-B89A9340FDD2}"/>
              </a:ext>
            </a:extLst>
          </p:cNvPr>
          <p:cNvSpPr/>
          <p:nvPr/>
        </p:nvSpPr>
        <p:spPr>
          <a:xfrm>
            <a:off x="6320719" y="3880012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FCFA9F27-B072-4111-B62D-C1FE027774ED}"/>
              </a:ext>
            </a:extLst>
          </p:cNvPr>
          <p:cNvSpPr/>
          <p:nvPr/>
        </p:nvSpPr>
        <p:spPr>
          <a:xfrm>
            <a:off x="6364294" y="5739423"/>
            <a:ext cx="5400215" cy="87152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KZBip" panose="030F0702030302020204" pitchFamily="66" charset="0"/>
              </a:rPr>
              <a:t>Қате жауап жазасыз</a:t>
            </a:r>
            <a:endParaRPr lang="ru-RU" sz="3600" dirty="0">
              <a:solidFill>
                <a:srgbClr val="002060"/>
              </a:solidFill>
              <a:latin typeface="KZBip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44CA-9D8D-46B6-BD60-2F4022C9AC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77" y="4794726"/>
            <a:ext cx="666378" cy="6663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18F26-6DFA-4C4A-A231-18693B559F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43" y="2931826"/>
            <a:ext cx="850713" cy="8507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57A59D-394D-47BA-AF9A-D3F9D699F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77" y="3867048"/>
            <a:ext cx="850713" cy="8507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0071CB-B7AB-48FE-96C4-929CA3E23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44" y="5801563"/>
            <a:ext cx="850713" cy="850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3EB1B-A160-49D0-A561-37FDE139C1E5}"/>
              </a:ext>
            </a:extLst>
          </p:cNvPr>
          <p:cNvSpPr/>
          <p:nvPr/>
        </p:nvSpPr>
        <p:spPr>
          <a:xfrm>
            <a:off x="2737801" y="1424170"/>
            <a:ext cx="535751" cy="14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A0C82-AD93-467F-80CA-BF9FFF91E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33" y="294696"/>
            <a:ext cx="689022" cy="5239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13F5B2-F667-40EC-9A68-F4F2A36993A4}"/>
              </a:ext>
            </a:extLst>
          </p:cNvPr>
          <p:cNvSpPr/>
          <p:nvPr/>
        </p:nvSpPr>
        <p:spPr>
          <a:xfrm>
            <a:off x="10418118" y="6879748"/>
            <a:ext cx="197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Айша Маратқызы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007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6237 0.0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8632 0.01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7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8972 -0.015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181</Words>
  <Application>Microsoft Office PowerPoint</Application>
  <PresentationFormat>Широкоэкранный</PresentationFormat>
  <Paragraphs>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KZBip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2023-12-19T20:04:19Z</dcterms:created>
  <dcterms:modified xsi:type="dcterms:W3CDTF">2023-12-19T20:57:06Z</dcterms:modified>
</cp:coreProperties>
</file>