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362" y="84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E1A6-4308-4DE6-94E7-D095E5DD60E4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17DEE-167E-41ED-8F96-6E83BE404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6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KZ Domain Display Black" panose="020A0A030805050D0203" pitchFamily="18" charset="-52"/>
              </a:rPr>
              <a:t>@</a:t>
            </a:r>
            <a:r>
              <a:rPr lang="en-US" sz="1200" dirty="0" err="1">
                <a:latin typeface="KZ Domain Display Black" panose="020A0A030805050D0203" pitchFamily="18" charset="-52"/>
              </a:rPr>
              <a:t>uk.online_bilim</a:t>
            </a:r>
            <a:endParaRPr lang="ru-RU" sz="1200">
              <a:latin typeface="KZ Domain Display Black" panose="020A0A030805050D0203" pitchFamily="18" charset="-52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17DEE-167E-41ED-8F96-6E83BE4042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9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F9212-EB8C-4B3F-9E58-A6C8FBFD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E6E7B5-590D-4EAF-88A2-1342B8D11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325F7-39A3-4A46-AE16-51CB58B9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FF510-728C-4B2C-8C27-2B608DD8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F443E-B140-4596-B86F-6CBF324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621B2-2767-40DB-BB3C-F649B6F9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6E356-33D2-46F7-9958-D04227C2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75DAD-BD88-4381-B67E-BC32EC03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9805B-20A0-48E8-8B19-2AECD26C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40233-69BC-48BB-86EC-4372E9FB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2B5A2-79FB-4FAF-AEA2-38B7EEE27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E2B9EC-1E68-4676-9B11-7DB90857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6F466-19EC-480C-8D43-6D8D9A2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FEF8C-04C3-47F3-99D4-9F3005BB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D1904-5000-4B41-8FE3-997F33E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F38B-8961-4852-99FD-8E253CCF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9AD53-C357-4D02-AE2E-DE2F71E9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968E6-A738-4230-B146-D372C404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2AB83-D9DF-4B6F-9DBE-4168A041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C056C-B08A-40C5-9B15-0E89D72C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AD12D-F24C-4E65-B4A8-0D91BD78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3B1FD-561D-470B-9465-D0E277AD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82910-50D9-4BAE-83C9-3A5702E2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7985-BA2B-4EB3-82A3-3821EEF3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F3A6-C00D-45BC-A231-F0F78B66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B1F7-AE5A-46FB-9A6F-15F6CC8B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E7B5D-6002-486B-ACFF-13ED592A8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3B0806-A4B4-445B-AE18-41C80F613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A989A-DE3B-429D-B28D-FF42613D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6261A-ADE5-4EBE-B529-1988E5D9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609B-0086-447B-B68A-FF7A5E3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74D-A214-4C28-8B43-7BB0D8F3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E5B11-CECE-4DC0-85EB-1D8D04E8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B99C2C-E514-4E7C-B28F-10B057EB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343B59-DA42-4C53-8DE2-0D95B3B9B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B7F9FF-C6F7-4C1B-89DC-E7AD1A2C3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9099F9-264D-4CB7-92E8-3420ECC3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FA8C9-5C9D-405D-AEA5-275DCF56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9C192D-FBCD-4B6F-97D3-A2326FE0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7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126C-E911-494F-BEA0-7E585276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9EC7D6-9AC0-4C5C-B49D-A3E32AC7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587565-91BB-4279-A753-29BAED59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42F9F3-144F-482B-A31E-FE1C134F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5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00DD19-4C67-4B24-B82E-86AF85A3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32AB1D-D223-46E6-9436-28A779CD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5D1DC-47F5-4CD0-8361-45055E9E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B2C99-34F2-4AC3-9CFB-EBC162F2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B8A9-937A-44EE-8B50-83634C3F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2D17D-E816-408E-A749-5E4052D27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5E293-14E2-4F30-A50D-254C392E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B268F-511C-4CA1-B37E-802B0ED2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8C79F4-CF60-4575-BE46-4A9C9F91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DE383-8E8D-45FF-B0F1-BBBEC335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303A6C-5218-4C0D-BF41-486B17EF3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6904F6-718E-4EC3-AA40-50B0256F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ABFA2-DBB9-46EA-B241-E7B5AD86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691585-C395-46DC-A2F9-0769C147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0B683-C1F6-49D9-BCA8-8DEE1B48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1DCB-439B-4CED-83A0-385D169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37AE3-8408-4B3B-B2F1-6506B43D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10736-5009-47DE-A04F-E8FFCA68C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7931-3B4D-4DB9-89E0-029ED10E7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7F9B2-9FB6-43AB-9BEE-1A0D96CE1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EB175-AB07-4BD5-84F7-0CFD0209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EF58C4-6691-4C08-930C-FD92E0FC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3" y="2411384"/>
            <a:ext cx="4042536" cy="4042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20529476-E506-4729-A4D6-A86B4CC1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9847" y="6349358"/>
            <a:ext cx="1012856" cy="938708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C3DCB4-B3D7-477C-B169-8DE8D9D50A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0" y="2452637"/>
            <a:ext cx="2134785" cy="3795172"/>
          </a:xfrm>
          <a:prstGeom prst="rect">
            <a:avLst/>
          </a:prstGeom>
        </p:spPr>
      </p:pic>
      <p:pic>
        <p:nvPicPr>
          <p:cNvPr id="120" name="Picture 2">
            <a:extLst>
              <a:ext uri="{FF2B5EF4-FFF2-40B4-BE49-F238E27FC236}">
                <a16:creationId xmlns:a16="http://schemas.microsoft.com/office/drawing/2014/main" id="{C2072BDA-DD86-4A33-B631-A804A575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26" y="6925258"/>
            <a:ext cx="1012856" cy="938708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C12010A-E4FF-42D2-A1AC-43B11295A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84" y="2411385"/>
            <a:ext cx="2134784" cy="3795170"/>
          </a:xfrm>
          <a:prstGeom prst="rect">
            <a:avLst/>
          </a:prstGeom>
        </p:spPr>
      </p:pic>
      <p:pic>
        <p:nvPicPr>
          <p:cNvPr id="164" name="Picture 2">
            <a:extLst>
              <a:ext uri="{FF2B5EF4-FFF2-40B4-BE49-F238E27FC236}">
                <a16:creationId xmlns:a16="http://schemas.microsoft.com/office/drawing/2014/main" id="{03404296-007E-4464-9510-5C2FFFF0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499" y="7169675"/>
            <a:ext cx="1012856" cy="938708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F72C42-FA5E-4332-A394-7C7DDE7A5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89" y="2411384"/>
            <a:ext cx="2134784" cy="379517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337972F-1EC9-4C2C-9C8E-A3378E8225A5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F5A43-C596-4C09-B02E-B11C70EDC56D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296642-F1B6-436B-902F-5213944C5CFC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E2FFDC-3037-47AA-8C55-B68320DEE366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F4EB73-44CF-4756-B2A2-2D256E6E6A77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B193B9-EAE8-4A1C-9677-151AFA1D49A1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15652D-DFD4-412D-AF0F-5073C58023BC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2C6A8E-1776-473F-8F49-A292F43D604E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713E1-77C3-4BEE-B561-5BD42443F720}"/>
              </a:ext>
            </a:extLst>
          </p:cNvPr>
          <p:cNvSpPr txBox="1"/>
          <p:nvPr/>
        </p:nvSpPr>
        <p:spPr>
          <a:xfrm>
            <a:off x="5234013" y="4531377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F24395-B8F0-45DD-B4B6-BD048AD80B3E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FF2832-6CEC-4AE8-BDF6-B0404F2985E4}"/>
              </a:ext>
            </a:extLst>
          </p:cNvPr>
          <p:cNvSpPr txBox="1"/>
          <p:nvPr/>
        </p:nvSpPr>
        <p:spPr>
          <a:xfrm>
            <a:off x="5115294" y="4531377"/>
            <a:ext cx="10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6A8274-4EA8-4ADA-BEF8-59BBEF63B7D1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91042B-1E60-44EA-98AE-48DD5454B53B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7374A8-8FFD-4450-9AE5-CF8DA3A54636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1AF908-7A15-4697-B81B-C93C0A35C7F3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99D9D3-5DF0-4658-B976-20ED28C63C4E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6F1089-EC33-4E68-B574-8936E1D63F1C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25D8798-0CB6-46D8-B086-FFFE4836F32A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CE6EF5-ABC4-467D-91F8-AB4BF5A0911E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31B98B-827E-4ED1-823D-1D2BF3D367C0}"/>
              </a:ext>
            </a:extLst>
          </p:cNvPr>
          <p:cNvSpPr txBox="1"/>
          <p:nvPr/>
        </p:nvSpPr>
        <p:spPr>
          <a:xfrm>
            <a:off x="5105773" y="4531377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C0FDDCF-8481-4912-82D4-9B27C173BADD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EF99181-9861-453A-B399-6D651C5657FE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4A6BA82-FF64-4EA2-8FF0-EF3979CCB4B8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392A5F-7A22-4DE4-BBC5-CE9DBFCCF81B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F733CD0-888E-4D07-9449-44FCD233CEAB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D205C40-E095-4C3D-98B1-C95FA3E6C87E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30E710D-57E2-4DA1-9EA0-675F0BE3EA4B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982B9D-58F9-4E69-8742-AB8A861FD676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A44A226-366B-4777-A842-0C88662E1AB2}"/>
              </a:ext>
            </a:extLst>
          </p:cNvPr>
          <p:cNvSpPr txBox="1"/>
          <p:nvPr/>
        </p:nvSpPr>
        <p:spPr>
          <a:xfrm>
            <a:off x="7570784" y="45986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B02A183-4415-48CC-9ED3-EA45AE63D281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DEF2BBF-3967-48DD-8E7E-604A25A7146B}"/>
              </a:ext>
            </a:extLst>
          </p:cNvPr>
          <p:cNvSpPr txBox="1"/>
          <p:nvPr/>
        </p:nvSpPr>
        <p:spPr>
          <a:xfrm>
            <a:off x="7452065" y="4598635"/>
            <a:ext cx="10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A78DC71-F051-43F1-A0C1-79D07A8856D7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42046A7-7456-4E7D-A0A8-A27E5C391CFC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3686F79-C046-4E18-A014-1BB7CFF275CB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F364D1-DD18-4333-9111-AAB355CF28AF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8275935-5D5B-4EA0-93D6-53F5A005DB7E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084CFA6-DA2A-4C55-9360-F0E77DC85B7F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3367C4-7132-463D-8966-F517A7038C86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A173C42-32F8-4153-9315-16A89B4755C0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1CE2345-2529-477B-9CF2-709A59BDAA84}"/>
              </a:ext>
            </a:extLst>
          </p:cNvPr>
          <p:cNvSpPr txBox="1"/>
          <p:nvPr/>
        </p:nvSpPr>
        <p:spPr>
          <a:xfrm>
            <a:off x="7442544" y="45986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9279DF9-4E19-461F-B948-5B30D8EB268E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825629-3602-422D-A6B1-C3E116646F3C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27BBC0F-3E1E-4370-A614-D4968DEFE80E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10091FF-B4EF-46E6-AECA-24F39C1ED992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4DD7A1C-5903-47C9-BE39-F2667A393E72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F4D169B-C792-4671-ABD8-72397A4867CA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3C82A3C-D73F-4F88-B211-4A81FE6ED3EA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873D922-8369-44EC-8244-AE9E348E1CD3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7C2B547-B19D-4868-8DAF-DB1660FFB21B}"/>
              </a:ext>
            </a:extLst>
          </p:cNvPr>
          <p:cNvSpPr txBox="1"/>
          <p:nvPr/>
        </p:nvSpPr>
        <p:spPr>
          <a:xfrm>
            <a:off x="9648435" y="4610859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90276B4-5E85-4714-83A1-B551438A3D15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327C379-8B63-4861-8202-1A90BFA56903}"/>
              </a:ext>
            </a:extLst>
          </p:cNvPr>
          <p:cNvSpPr txBox="1"/>
          <p:nvPr/>
        </p:nvSpPr>
        <p:spPr>
          <a:xfrm>
            <a:off x="9529716" y="4610859"/>
            <a:ext cx="10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C61256E-58B6-4936-A336-4BDE949AD555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441D98A-B241-4B62-B175-D54291FFAE35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0E9615F-3B6E-41F5-B0D5-0CD5B22C2AA1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A00E7B8-7FA3-4455-9300-A0979D5CFB7F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7627F2D-8D9F-4FDA-86EC-9DC65E245E20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E9400A8-1714-4C53-88AD-8B4850784AB8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C211B22-3114-4793-B3E7-456FB72149E7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130123E-E9BE-4535-BA33-6CFFD91C0745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C42CB00-4280-4D80-B47D-E12CB7F33A5D}"/>
              </a:ext>
            </a:extLst>
          </p:cNvPr>
          <p:cNvSpPr txBox="1"/>
          <p:nvPr/>
        </p:nvSpPr>
        <p:spPr>
          <a:xfrm>
            <a:off x="9520195" y="4610859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038373-AA79-497C-AA56-6E05B227A4F5}"/>
              </a:ext>
            </a:extLst>
          </p:cNvPr>
          <p:cNvSpPr/>
          <p:nvPr/>
        </p:nvSpPr>
        <p:spPr>
          <a:xfrm>
            <a:off x="10038512" y="6551364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KZ Domain Display Black" panose="020A0A030805050D0203" pitchFamily="18" charset="-52"/>
              </a:rPr>
              <a:t>@</a:t>
            </a:r>
            <a:r>
              <a:rPr lang="en-US" dirty="0" err="1">
                <a:latin typeface="KZ Domain Display Black" panose="020A0A030805050D0203" pitchFamily="18" charset="-52"/>
              </a:rPr>
              <a:t>uk.online_bilim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47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0.00046 L 0.01849 -0.00625 C 0.02044 -0.00695 0.02239 -0.00718 0.02435 -0.00834 L 0.03359 -0.01482 C 0.03463 -0.01551 0.0358 -0.01621 0.03698 -0.01667 C 0.03932 -0.01759 0.04153 -0.01829 0.04388 -0.01898 C 0.04544 -0.02037 0.04674 -0.02199 0.04856 -0.02315 C 0.04987 -0.02384 0.06263 -0.02685 0.06341 -0.02732 C 0.07122 -0.03681 0.06146 -0.0257 0.07356 -0.03565 C 0.07474 -0.03681 0.07578 -0.03866 0.07708 -0.03982 C 0.07981 -0.04236 0.08463 -0.04329 0.08737 -0.04398 C 0.08854 -0.04468 0.08958 -0.0456 0.09088 -0.0463 C 0.09231 -0.04699 0.09388 -0.04722 0.09544 -0.04815 C 0.097 -0.04931 0.09843 -0.05139 0.10013 -0.05232 C 0.1125 -0.06088 0.1125 -0.06042 0.12422 -0.06505 C 0.12643 -0.06713 0.12877 -0.06945 0.13112 -0.0713 C 0.13489 -0.07431 0.13893 -0.07639 0.14271 -0.07963 C 0.14388 -0.08079 0.14479 -0.0831 0.14596 -0.0838 C 0.15208 -0.0882 0.15846 -0.08889 0.16445 -0.09236 C 0.16679 -0.09352 0.16914 -0.09468 0.17148 -0.09653 C 0.17291 -0.09769 0.17435 -0.09931 0.17604 -0.1007 C 0.17695 -0.10139 0.18333 -0.10625 0.18528 -0.10695 C 0.1875 -0.10787 0.18984 -0.10834 0.19205 -0.10903 C 0.19453 -0.11111 0.19661 -0.11343 0.19909 -0.11528 C 0.20234 -0.11806 0.20442 -0.11759 0.20833 -0.11968 C 0.22252 -0.12593 0.21002 -0.12199 0.22435 -0.1257 C 0.23112 -0.12986 0.22773 -0.12824 0.23932 -0.13195 C 0.24166 -0.13287 0.24388 -0.13334 0.24622 -0.13426 C 0.24896 -0.13519 0.25169 -0.13704 0.25429 -0.13843 C 0.26406 -0.15023 0.25221 -0.13727 0.27734 -0.14676 C 0.28021 -0.14792 0.28255 -0.15116 0.28541 -0.15301 C 0.28646 -0.15394 0.28763 -0.1544 0.28893 -0.15533 C 0.3039 -0.1757 0.28554 -0.15209 0.29687 -0.16343 C 0.29804 -0.16482 0.30768 -0.17709 0.3095 -0.17824 L 0.31302 -0.18033 C 0.32422 -0.1956 0.31041 -0.17801 0.3233 -0.19074 C 0.32578 -0.19329 0.32786 -0.19699 0.33021 -0.19908 C 0.33606 -0.2044 0.3332 -0.20232 0.33828 -0.20556 C 0.33945 -0.20764 0.34049 -0.21019 0.34179 -0.21181 C 0.34284 -0.21296 0.34414 -0.21273 0.34531 -0.21366 C 0.34726 -0.21574 0.34909 -0.21806 0.35104 -0.22014 C 0.36041 -0.24584 0.35 -0.22199 0.3625 -0.23912 C 0.36354 -0.24051 0.3638 -0.24352 0.36484 -0.24514 C 0.36588 -0.24769 0.36718 -0.24931 0.36823 -0.25162 C 0.38086 -0.27917 0.37265 -0.26181 0.37864 -0.27662 C 0.37981 -0.27963 0.38099 -0.28218 0.38203 -0.28519 C 0.38372 -0.28935 0.38515 -0.29352 0.38659 -0.29769 C 0.38737 -0.29977 0.38828 -0.30185 0.38906 -0.30394 L 0.39245 -0.31435 C 0.39492 -0.33264 0.39179 -0.31296 0.39583 -0.33125 C 0.39674 -0.33542 0.39739 -0.33982 0.39817 -0.34398 C 0.40052 -0.35556 0.40078 -0.35394 0.40286 -0.3669 C 0.40403 -0.37523 0.40468 -0.38403 0.40625 -0.3919 C 0.40664 -0.39421 0.40716 -0.39607 0.40742 -0.39838 C 0.41054 -0.42014 0.40807 -0.4088 0.41211 -0.42338 C 0.41406 -0.43912 0.41185 -0.425 0.41536 -0.44028 C 0.41588 -0.44213 0.41627 -0.44445 0.41666 -0.44653 C 0.41705 -0.44931 0.41718 -0.45232 0.41784 -0.45486 C 0.41862 -0.4588 0.42005 -0.46204 0.42122 -0.46528 C 0.42213 -0.46806 0.42278 -0.47107 0.42356 -0.47384 C 0.42396 -0.47847 0.42435 -0.4875 0.42591 -0.49259 C 0.42643 -0.49491 0.42747 -0.49676 0.42812 -0.49908 C 0.42903 -0.50255 0.42942 -0.50602 0.43047 -0.50949 C 0.43112 -0.51181 0.43216 -0.51343 0.43268 -0.51574 C 0.43424 -0.5213 0.43528 -0.5294 0.43737 -0.53472 C 0.43828 -0.53704 0.43958 -0.53889 0.44075 -0.54097 C 0.44557 -0.56667 0.44036 -0.54121 0.44648 -0.56389 C 0.44713 -0.56574 0.44687 -0.56852 0.44765 -0.57014 C 0.44883 -0.57292 0.45078 -0.57454 0.45221 -0.57662 C 0.45455 -0.5794 0.4569 -0.58218 0.45924 -0.58496 L 0.46263 -0.58889 C 0.47929 -0.58658 0.47252 -0.59167 0.48346 -0.57871 L 0.48672 -0.57431 L 0.49023 -0.57014 C 0.49101 -0.56829 0.4914 -0.56551 0.49258 -0.56389 C 0.49388 -0.56204 0.4957 -0.56111 0.49726 -0.55972 C 0.49843 -0.55857 0.49948 -0.55718 0.50065 -0.55556 C 0.5026 -0.54537 0.50078 -0.55185 0.50521 -0.54097 C 0.50612 -0.53889 0.50664 -0.53634 0.50755 -0.53472 C 0.50846 -0.53287 0.50976 -0.53171 0.51106 -0.53056 C 0.51185 -0.52824 0.51276 -0.52639 0.51328 -0.52408 C 0.51562 -0.51459 0.51341 -0.51759 0.51562 -0.50949 C 0.51627 -0.50741 0.51718 -0.50533 0.51797 -0.50324 C 0.52174 -0.48195 0.51588 -0.51482 0.52031 -0.48866 C 0.52096 -0.48426 0.522 -0.48033 0.52252 -0.47593 C 0.52278 -0.47315 0.52409 -0.46042 0.52487 -0.45718 C 0.52604 -0.45093 0.52747 -0.44769 0.52955 -0.44236 C 0.52487 -0.44167 0.51875 -0.4463 0.51562 -0.44028 C 0.5138 -0.43681 0.51692 -0.41644 0.51797 -0.4088 C 0.51823 -0.40278 0.5181 -0.38912 0.52031 -0.38148 C 0.52083 -0.3794 0.52174 -0.37732 0.52252 -0.37546 C 0.52291 -0.37246 0.52396 -0.36366 0.52487 -0.36042 C 0.52773 -0.34977 0.52708 -0.35903 0.52708 -0.34815 L 0.52708 -0.34792 " pathEditMode="relative" rAng="0" ptsTypes="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3 -0.01319 L 0.00403 -0.01319 C 0.10625 -0.09815 0.22213 -0.14352 0.31068 -0.26805 C 0.36758 -0.34791 0.38372 -0.49051 0.42148 -0.60023 C 0.42239 -0.60254 0.42448 -0.60162 0.42604 -0.60208 C 0.45963 -0.54051 0.5013 -0.49004 0.52682 -0.41713 C 0.53581 -0.3912 0.52226 -0.32569 0.52226 -0.32569 L 0.52226 -0.32569 " pathEditMode="relative" ptsTypes="AAAAAAAA">
                                      <p:cBhvr>
                                        <p:cTn id="37" dur="4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0301 L -0.00508 -0.00301 C -0.00339 -0.00347 0.00989 -0.00578 0.01237 -0.00694 C 0.02174 -0.01111 0.0332 -0.02176 0.04167 -0.02639 C 0.04739 -0.02916 0.05338 -0.03009 0.05911 -0.03217 C 0.06771 -0.04051 0.0763 -0.0493 0.08502 -0.05717 C 0.11185 -0.08148 0.11432 -0.07731 0.14271 -0.11527 L 0.16445 -0.14421 C 0.16588 -0.14606 0.16771 -0.14745 0.16875 -0.15 C 0.17305 -0.15995 0.17122 -0.15486 0.17422 -0.16551 C 0.17786 -0.19166 0.17252 -0.15671 0.17747 -0.17893 C 0.18307 -0.20347 0.17565 -0.18125 0.18294 -0.20995 C 0.18476 -0.21713 0.18724 -0.22407 0.18945 -0.23102 C 0.19232 -0.27222 0.18711 -0.21088 0.20143 -0.28703 C 0.20208 -0.29097 0.20273 -0.2949 0.20351 -0.29861 C 0.20456 -0.30324 0.20586 -0.30764 0.2069 -0.31227 C 0.20755 -0.31551 0.20872 -0.32662 0.20898 -0.32963 C 0.20937 -0.34629 0.20911 -0.36319 0.21015 -0.37986 C 0.21029 -0.38264 0.21172 -0.38495 0.21224 -0.3875 C 0.2164 -0.40995 0.21172 -0.39652 0.21771 -0.41065 C 0.22292 -0.44352 0.21654 -0.40625 0.22318 -0.43588 C 0.2237 -0.43842 0.2237 -0.4412 0.22422 -0.44352 C 0.22513 -0.44768 0.22669 -0.45115 0.22747 -0.45509 C 0.22851 -0.46018 0.22851 -0.46574 0.22969 -0.4706 C 0.23177 -0.48009 0.23476 -0.48865 0.23724 -0.49768 C 0.23802 -0.50023 0.23893 -0.50277 0.23945 -0.50532 C 0.24101 -0.51365 0.24349 -0.5287 0.24596 -0.53819 C 0.247 -0.54213 0.24818 -0.54606 0.24922 -0.54977 C 0.24961 -0.55301 0.24948 -0.55671 0.25026 -0.55949 C 0.25273 -0.56782 0.25703 -0.57407 0.25898 -0.58264 C 0.25976 -0.58588 0.26055 -0.58912 0.2612 -0.59236 C 0.26237 -0.5993 0.26328 -0.60648 0.26445 -0.61365 C 0.26471 -0.61551 0.26497 -0.61759 0.26549 -0.61944 C 0.27083 -0.63819 0.2664 -0.62152 0.272 -0.63495 C 0.27448 -0.64051 0.27552 -0.64791 0.27864 -0.65231 C 0.28034 -0.65486 0.28242 -0.65717 0.28398 -0.65995 C 0.29062 -0.67176 0.28789 -0.67106 0.29492 -0.68125 C 0.29687 -0.68426 0.29948 -0.68588 0.30143 -0.68889 C 0.30898 -0.70046 0.30794 -0.70416 0.31549 -0.71018 C 0.322 -0.71551 0.3293 -0.71643 0.3362 -0.71782 L 0.44167 -0.71412 C 0.44349 -0.71389 0.45299 -0.7118 0.45573 -0.71018 C 0.45872 -0.70856 0.46159 -0.70625 0.46445 -0.7044 C 0.47265 -0.68518 0.46198 -0.70833 0.47318 -0.69097 C 0.47695 -0.68495 0.47565 -0.6831 0.47864 -0.67731 C 0.48177 -0.67129 0.48515 -0.66574 0.48841 -0.65995 L 0.49388 -0.65023 C 0.4957 -0.64699 0.49765 -0.64421 0.49922 -0.64074 C 0.51185 -0.61389 0.50703 -0.62592 0.51445 -0.60578 C 0.51523 -0.60069 0.51588 -0.5956 0.51667 -0.59051 C 0.51823 -0.58032 0.51745 -0.58889 0.51888 -0.57685 C 0.51966 -0.5699 0.52018 -0.56273 0.52096 -0.55555 C 0.52213 -0.54652 0.52357 -0.53958 0.52422 -0.53055 C 0.52474 -0.52477 0.525 -0.51898 0.52539 -0.51319 C 0.52604 -0.48102 0.52409 -0.47291 0.52747 -0.45139 C 0.52786 -0.4493 0.52825 -0.44745 0.52864 -0.4456 C 0.52904 -0.44097 0.5293 -0.43657 0.52969 -0.43194 C 0.53034 -0.425 0.53125 -0.41782 0.5319 -0.41065 C 0.53489 -0.37731 0.53138 -0.40972 0.53411 -0.38565 C 0.53372 -0.38055 0.53398 -0.375 0.53294 -0.37014 C 0.53203 -0.36574 0.52864 -0.35856 0.52864 -0.35856 L 0.52864 -0.35856 " pathEditMode="relative" ptsTypes="AAAAAAAA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2037 L -0.01263 -0.02037 C -0.01068 -0.02083 0.00143 -0.02245 0.00482 -0.0243 C 0.00638 -0.02523 0.00768 -0.02731 0.00911 -0.02824 C 0.01562 -0.03194 0.02448 -0.03402 0.03086 -0.03588 C 0.04153 -0.04537 0.03646 -0.04282 0.04609 -0.0456 C 0.05195 -0.05254 0.05091 -0.05277 0.05586 -0.05532 C 0.05729 -0.05602 0.05885 -0.05648 0.06028 -0.05717 C 0.06276 -0.05972 0.0651 -0.0625 0.06771 -0.06481 C 0.06875 -0.06574 0.06992 -0.06597 0.07096 -0.0669 C 0.08476 -0.08032 0.06914 -0.06967 0.08841 -0.08426 C 0.09232 -0.08727 0.09648 -0.08865 0.10026 -0.0919 C 0.10456 -0.09583 0.1082 -0.10139 0.11224 -0.10555 C 0.11575 -0.10902 0.11953 -0.11203 0.12318 -0.11504 C 0.12917 -0.12014 0.13893 -0.12615 0.14375 -0.13264 C 0.14518 -0.13449 0.14687 -0.13588 0.14818 -0.13842 C 0.1513 -0.14444 0.1539 -0.15115 0.15677 -0.15764 C 0.15794 -0.16018 0.15911 -0.16273 0.16015 -0.16527 C 0.1612 -0.16852 0.16211 -0.17199 0.16341 -0.175 C 0.16823 -0.18727 0.16732 -0.18287 0.17318 -0.19444 C 0.17474 -0.19745 0.17578 -0.20139 0.17747 -0.20393 C 0.17864 -0.20602 0.18047 -0.20648 0.18177 -0.20787 C 0.18411 -0.21018 0.18633 -0.21273 0.18841 -0.21551 C 0.19036 -0.21852 0.19193 -0.22222 0.19375 -0.22523 C 0.19583 -0.2287 0.19818 -0.23148 0.20026 -0.23495 C 0.20182 -0.23727 0.20325 -0.23981 0.20469 -0.24259 C 0.20586 -0.24514 0.20651 -0.24838 0.20794 -0.25046 C 0.2095 -0.25277 0.21159 -0.25416 0.21328 -0.25625 C 0.21406 -0.2581 0.21471 -0.26018 0.21549 -0.26203 C 0.2164 -0.26412 0.22318 -0.2787 0.22526 -0.28518 C 0.22604 -0.28773 0.22669 -0.29027 0.22747 -0.29282 C 0.22786 -0.29745 0.22786 -0.30208 0.22851 -0.30648 C 0.2289 -0.30856 0.23008 -0.31018 0.23073 -0.31227 C 0.23411 -0.32199 0.23359 -0.32037 0.2362 -0.32963 C 0.23841 -0.3493 0.23607 -0.33125 0.23828 -0.34514 C 0.2388 -0.34768 0.23893 -0.35023 0.23945 -0.35277 C 0.24075 -0.35879 0.24245 -0.36435 0.24375 -0.37014 C 0.24779 -0.38865 0.24075 -0.36551 0.24818 -0.3875 C 0.24883 -0.39213 0.24961 -0.39652 0.25026 -0.40115 C 0.25143 -0.40833 0.25169 -0.41296 0.25351 -0.42037 C 0.25547 -0.42824 0.25885 -0.43518 0.26002 -0.44352 C 0.26042 -0.44606 0.26042 -0.44907 0.2612 -0.45139 C 0.26276 -0.45671 0.26627 -0.46227 0.26875 -0.46666 C 0.27226 -0.4824 0.27148 -0.48356 0.27643 -0.49375 C 0.27734 -0.49583 0.27851 -0.49768 0.27969 -0.49953 C 0.28398 -0.51921 0.2793 -0.4993 0.28502 -0.51898 C 0.28737 -0.52662 0.28945 -0.53449 0.29154 -0.54213 C 0.29271 -0.54606 0.29362 -0.55 0.29479 -0.5537 L 0.29922 -0.56713 C 0.30104 -0.58657 0.29883 -0.57176 0.30469 -0.59236 C 0.30794 -0.60393 0.30547 -0.59953 0.30898 -0.60972 C 0.31901 -0.63935 0.31302 -0.62199 0.32096 -0.64074 C 0.32174 -0.64259 0.32239 -0.64444 0.32305 -0.64652 C 0.32422 -0.64953 0.32487 -0.65347 0.3263 -0.65602 C 0.32747 -0.6581 0.3293 -0.65856 0.33073 -0.65995 C 0.33294 -0.67199 0.32995 -0.66088 0.33502 -0.66759 C 0.34466 -0.68055 0.33672 -0.67407 0.34375 -0.68125 C 0.35208 -0.68958 0.34453 -0.68148 0.3513 -0.68703 C 0.35364 -0.68865 0.3556 -0.6912 0.35794 -0.69282 C 0.35924 -0.69375 0.36081 -0.69398 0.36224 -0.69467 C 0.36562 -0.69652 0.36719 -0.69815 0.37096 -0.70046 C 0.372 -0.70115 0.37305 -0.70185 0.37422 -0.70254 C 0.3763 -0.70231 0.41276 -0.70486 0.42305 -0.69467 C 0.42604 -0.6919 0.42734 -0.68565 0.42956 -0.68125 C 0.43203 -0.67662 0.43463 -0.67222 0.43724 -0.66759 C 0.43828 -0.66574 0.43958 -0.66412 0.44049 -0.6618 C 0.44336 -0.65416 0.44154 -0.6574 0.44596 -0.65231 C 0.44818 -0.64027 0.44544 -0.65092 0.45351 -0.6368 C 0.45443 -0.63518 0.45482 -0.63287 0.45573 -0.63102 C 0.45976 -0.62222 0.4582 -0.62847 0.46107 -0.61944 C 0.46458 -0.60856 0.46159 -0.61458 0.46549 -0.60787 C 0.46654 -0.60208 0.4668 -0.59977 0.46875 -0.59421 C 0.46966 -0.59143 0.47096 -0.58912 0.472 -0.58657 C 0.47474 -0.56227 0.47057 -0.5875 0.4763 -0.57291 C 0.47747 -0.57014 0.4776 -0.56643 0.47851 -0.56342 C 0.47982 -0.55926 0.48281 -0.55185 0.48281 -0.55185 C 0.48359 -0.54652 0.48398 -0.5412 0.48502 -0.53634 C 0.48581 -0.53217 0.48724 -0.5287 0.48828 -0.52477 C 0.48906 -0.52152 0.48984 -0.51828 0.49049 -0.51504 C 0.49088 -0.5125 0.49101 -0.50972 0.49154 -0.5074 C 0.49206 -0.50463 0.4931 -0.50231 0.49375 -0.49953 C 0.49427 -0.49722 0.49414 -0.49421 0.49479 -0.4919 C 0.49596 -0.48773 0.49818 -0.48449 0.49922 -0.48032 C 0.49987 -0.47708 0.50052 -0.47384 0.5013 -0.4706 C 0.50195 -0.46805 0.50299 -0.46551 0.50351 -0.46296 C 0.50404 -0.46041 0.50404 -0.45764 0.50456 -0.45509 C 0.50508 -0.45301 0.50612 -0.45139 0.50677 -0.4493 C 0.50768 -0.44629 0.50794 -0.44282 0.50898 -0.43981 C 0.51015 -0.43565 0.51328 -0.42801 0.51328 -0.42801 C 0.51406 -0.42152 0.51445 -0.41713 0.51549 -0.41065 C 0.51575 -0.40879 0.51627 -0.40694 0.51654 -0.40486 C 0.51927 -0.38796 0.51614 -0.40532 0.51875 -0.39143 C 0.51914 -0.3875 0.51927 -0.38356 0.51979 -0.37986 C 0.5207 -0.37268 0.52187 -0.36713 0.52305 -0.36041 L 0.52409 -0.33935 L 0.52409 -0.33935 " pathEditMode="relative" ptsTypes="AAAAAAAAAAAAAAAAAAAAAAAAAAAAAAAAAAAAAAAAAAAA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828 L 0.19062 -0.25416 L 0.24922 -0.59421 L 0.37643 -0.69652 L 0.47864 -0.60972 L 0.52318 -0.44537 L 0.52747 -0.33333 " pathEditMode="relative" ptsTypes="AAAAAAA">
                                      <p:cBhvr>
                                        <p:cTn id="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301 L -0.00729 -0.00301 C -0.0043 -0.00509 -0.00117 -0.00602 0.00143 -0.00902 C 0.0026 -0.01018 0.00273 -0.01296 0.00364 -0.01481 C 0.00573 -0.01875 0.00755 -0.02338 0.01015 -0.02639 L 0.01667 -0.03402 L 0.26771 -0.60578 L 0.43945 -0.67916 L 0.52956 -0.34305 " pathEditMode="relative" ptsTypes="AAAAAAAAA">
                                      <p:cBhvr>
                                        <p:cTn id="6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0301 L -0.01055 -0.00301 C 0.00703 -0.00833 -0.00169 -0.00509 0.01562 -0.01273 L 0.01992 -0.01481 C 0.02292 -0.01852 0.02539 -0.02338 0.02864 -0.02639 C 0.03307 -0.03055 0.03815 -0.03264 0.04284 -0.03588 C 0.04792 -0.03958 0.05286 -0.04398 0.05794 -0.04745 C 0.06302 -0.05115 0.0681 -0.0537 0.07305 -0.05717 C 0.09193 -0.0706 0.07851 -0.0625 0.097 -0.08032 C 0.10417 -0.08727 0.11211 -0.09143 0.11875 -0.09977 C 0.12122 -0.10301 0.12383 -0.10625 0.1263 -0.10949 C 0.12917 -0.11273 0.13242 -0.11527 0.13502 -0.11898 C 0.13815 -0.12361 0.14674 -0.14004 0.14922 -0.14606 C 0.15234 -0.15347 0.15599 -0.16065 0.15794 -0.16921 C 0.15859 -0.17245 0.15898 -0.17592 0.16002 -0.17893 C 0.16224 -0.18518 0.16523 -0.19051 0.16771 -0.19629 C 0.16927 -0.2 0.17031 -0.2044 0.172 -0.20787 C 0.17396 -0.21203 0.17656 -0.21527 0.17851 -0.21944 C 0.1806 -0.22384 0.18203 -0.2287 0.18398 -0.2331 C 0.18633 -0.23842 0.18932 -0.24305 0.19154 -0.24861 C 0.19336 -0.25277 0.19427 -0.25764 0.19596 -0.26203 C 0.19831 -0.26805 0.20117 -0.27338 0.20351 -0.2794 C 0.20976 -0.29537 0.2082 -0.30139 0.21771 -0.31805 C 0.2289 -0.33796 0.21823 -0.31759 0.22643 -0.3375 C 0.22799 -0.34143 0.23021 -0.3449 0.23177 -0.34907 C 0.23307 -0.35208 0.23359 -0.35578 0.23502 -0.35856 C 0.23698 -0.36227 0.23958 -0.36481 0.24154 -0.36828 C 0.24284 -0.3706 0.24362 -0.37361 0.24479 -0.37592 C 0.24765 -0.38148 0.25091 -0.38588 0.25351 -0.39143 C 0.25456 -0.39375 0.25495 -0.39676 0.25573 -0.3993 C 0.25703 -0.40324 0.25859 -0.40694 0.26002 -0.41088 C 0.26042 -0.41412 0.26042 -0.41759 0.2612 -0.42037 C 0.26224 -0.42477 0.26419 -0.42801 0.26549 -0.43217 C 0.2664 -0.43449 0.2668 -0.43727 0.26771 -0.43981 C 0.26862 -0.44259 0.27005 -0.44467 0.27096 -0.44745 C 0.27213 -0.45115 0.27292 -0.45532 0.27422 -0.45902 C 0.27552 -0.46319 0.27721 -0.46666 0.27851 -0.4706 C 0.27982 -0.47453 0.2806 -0.4787 0.28177 -0.4824 C 0.28542 -0.49305 0.28607 -0.48935 0.29049 -0.50162 C 0.29232 -0.50648 0.29349 -0.5118 0.29492 -0.51713 C 0.2957 -0.52014 0.29609 -0.52361 0.297 -0.52685 C 0.30534 -0.5537 0.29779 -0.52315 0.30469 -0.55 C 0.30547 -0.55301 0.30573 -0.55671 0.30677 -0.55949 C 0.30833 -0.56342 0.31224 -0.56921 0.31224 -0.56921 C 0.31263 -0.57106 0.31263 -0.57338 0.31328 -0.575 C 0.31588 -0.58032 0.31771 -0.58078 0.32096 -0.58287 C 0.32734 -0.59398 0.32057 -0.58356 0.32969 -0.59236 C 0.3319 -0.59467 0.33398 -0.59768 0.3362 -0.60023 C 0.33867 -0.60277 0.34622 -0.60856 0.34818 -0.60972 C 0.35026 -0.61134 0.35247 -0.61227 0.35469 -0.61365 C 0.35651 -0.61481 0.3582 -0.61643 0.36002 -0.61759 C 0.36289 -0.61921 0.36875 -0.62129 0.36875 -0.62129 L 0.39818 -0.61551 C 0.4039 -0.61458 0.40976 -0.61551 0.41549 -0.61365 C 0.41823 -0.61273 0.42044 -0.60902 0.42318 -0.60787 C 0.42669 -0.60648 0.43034 -0.60671 0.43398 -0.60602 C 0.43685 -0.60532 0.43984 -0.60463 0.44271 -0.60393 C 0.44857 -0.60046 0.45755 -0.5956 0.46224 -0.59051 C 0.46406 -0.58865 0.46588 -0.5868 0.46771 -0.58472 C 0.46875 -0.58356 0.46992 -0.5824 0.47096 -0.58078 C 0.47292 -0.57777 0.47448 -0.5743 0.47643 -0.57106 C 0.47773 -0.56898 0.47943 -0.56759 0.48073 -0.56527 C 0.48411 -0.55972 0.48698 -0.55324 0.49049 -0.54791 C 0.50026 -0.53356 0.49505 -0.5419 0.50573 -0.52291 C 0.51055 -0.51435 0.50963 -0.51666 0.51341 -0.5074 C 0.51406 -0.50555 0.51497 -0.5037 0.51549 -0.50162 C 0.51758 -0.49398 0.51888 -0.48588 0.52096 -0.47847 C 0.522 -0.47453 0.52318 -0.47083 0.52422 -0.4669 C 0.52682 -0.45671 0.52864 -0.4456 0.5319 -0.43588 L 0.5362 -0.42245 C 0.53724 -0.41412 0.53854 -0.40578 0.53945 -0.39722 C 0.53984 -0.39328 0.54036 -0.38102 0.54167 -0.37592 C 0.54219 -0.37384 0.5431 -0.37222 0.54375 -0.37014 C 0.54596 -0.35902 0.54401 -0.3699 0.54596 -0.35277 C 0.54713 -0.34259 0.54844 -0.34074 0.54922 -0.32777 C 0.54961 -0.32268 0.54922 -0.31736 0.54922 -0.31227 L 0.55039 -0.31227 " pathEditMode="relative" ptsTypes="AAAAAAAAAAAAAAAAAAAAA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458 L -0.02031 -0.01458 C -0.01641 -0.01527 -0.00729 -0.01666 -0.00287 -0.01852 C -0.00065 -0.01944 0.00143 -0.02129 0.00364 -0.02245 C 0.0151 -0.02801 0.00351 -0.01875 0.02213 -0.03009 C 0.0263 -0.03264 0.02995 -0.03727 0.03411 -0.03981 C 0.03867 -0.04259 0.04362 -0.04328 0.04818 -0.0456 C 0.05625 -0.04977 0.06393 -0.05532 0.072 -0.05902 L 0.08398 -0.06481 C 0.08763 -0.06666 0.09127 -0.06875 0.09479 -0.07083 C 0.097 -0.07199 0.09935 -0.07291 0.10143 -0.07453 C 0.10469 -0.07731 0.10768 -0.08171 0.1112 -0.08426 C 0.12461 -0.09444 0.12461 -0.08865 0.13724 -0.10347 C 0.14154 -0.10879 0.14635 -0.11296 0.15026 -0.11898 C 0.15286 -0.12291 0.15521 -0.12708 0.15794 -0.13055 C 0.16029 -0.13356 0.16315 -0.13541 0.16549 -0.13842 C 0.17669 -0.15254 0.16979 -0.14606 0.17851 -0.16157 C 0.1806 -0.16504 0.18294 -0.16805 0.18502 -0.17106 C 0.18646 -0.17708 0.18789 -0.18287 0.18945 -0.18865 C 0.1901 -0.1912 0.19062 -0.19398 0.19154 -0.19629 C 0.20872 -0.23958 0.1862 -0.17754 0.20143 -0.21944 C 0.20325 -0.22453 0.20573 -0.22916 0.20677 -0.23495 C 0.20729 -0.23773 0.21002 -0.25301 0.2112 -0.25625 C 0.21198 -0.25856 0.21367 -0.25972 0.21445 -0.26203 C 0.21693 -0.26944 0.21823 -0.27801 0.22096 -0.28518 L 0.22526 -0.29676 C 0.22604 -0.30185 0.22656 -0.30717 0.22747 -0.31227 C 0.2293 -0.32245 0.23034 -0.32315 0.23294 -0.33333 C 0.23607 -0.34676 0.23841 -0.36389 0.24271 -0.37592 C 0.24453 -0.38102 0.24648 -0.38611 0.24818 -0.39143 C 0.2582 -0.42268 0.2513 -0.40879 0.2612 -0.42615 C 0.26224 -0.43078 0.26302 -0.43541 0.26445 -0.43958 C 0.2664 -0.44583 0.26862 -0.45162 0.27096 -0.45717 C 0.272 -0.45972 0.27331 -0.46203 0.27422 -0.46481 C 0.27643 -0.47129 0.27669 -0.47615 0.27969 -0.48217 C 0.28086 -0.48472 0.28255 -0.48611 0.28398 -0.48796 C 0.28737 -0.5 0.28476 -0.49166 0.28945 -0.50347 C 0.29297 -0.51227 0.29088 -0.50926 0.297 -0.51898 C 0.29805 -0.52037 0.29922 -0.52129 0.30026 -0.52268 C 0.30221 -0.52523 0.30404 -0.52777 0.30573 -0.53055 C 0.3164 -0.54745 0.30208 -0.52801 0.31771 -0.54791 C 0.32005 -0.56041 0.31693 -0.54745 0.322 -0.55764 C 0.32487 -0.56296 0.32669 -0.56967 0.32969 -0.575 C 0.33607 -0.58634 0.325 -0.5669 0.33945 -0.59027 C 0.34127 -0.59352 0.34284 -0.59745 0.34492 -0.6 C 0.34844 -0.60463 0.35377 -0.60717 0.35794 -0.60972 C 0.36823 -0.62176 0.36094 -0.61527 0.37526 -0.62129 C 0.37643 -0.62176 0.37747 -0.62268 0.37851 -0.62315 C 0.38333 -0.62569 0.38203 -0.6243 0.3862 -0.62708 C 0.38802 -0.62824 0.38971 -0.62986 0.39167 -0.63102 C 0.39752 -0.63402 0.40781 -0.63426 0.41224 -0.63472 C 0.42838 -0.64051 0.42604 -0.6412 0.44818 -0.6368 C 0.44948 -0.63657 0.45026 -0.63402 0.45143 -0.63287 C 0.45312 -0.63125 0.45508 -0.63032 0.45677 -0.62893 C 0.4612 -0.62569 0.46966 -0.61666 0.472 -0.61365 C 0.47344 -0.61157 0.47487 -0.60972 0.47643 -0.60787 C 0.47747 -0.60648 0.47877 -0.60555 0.47969 -0.60393 C 0.48125 -0.60092 0.48242 -0.59722 0.48398 -0.59421 C 0.48867 -0.58495 0.4888 -0.58541 0.49375 -0.5787 C 0.50091 -0.55347 0.49245 -0.58032 0.50247 -0.55764 C 0.50351 -0.55532 0.50364 -0.55208 0.50469 -0.54977 C 0.5164 -0.52222 0.50195 -0.56296 0.51224 -0.5324 C 0.51263 -0.52916 0.51276 -0.52592 0.51341 -0.52268 C 0.51667 -0.50509 0.51484 -0.52592 0.51667 -0.50532 C 0.51706 -0.50023 0.51732 -0.49514 0.51771 -0.48981 C 0.51966 -0.46365 0.51901 -0.48078 0.52096 -0.43773 C 0.52174 -0.42268 0.52213 -0.39745 0.52318 -0.38171 C 0.52331 -0.37847 0.52344 -0.375 0.52422 -0.37199 C 0.52877 -0.3544 0.52851 -0.36597 0.52851 -0.35856 L 0.52851 -0.35856 " pathEditMode="relative" ptsTypes="A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88 C 0.0026 -0.03472 0.0069 -0.03194 0.01133 -0.03194 C 0.01927 -0.03194 0.02721 -0.03472 0.03515 -0.03588 C 0.04023 -0.03657 0.04531 -0.03727 0.05039 -0.03796 C 0.08125 -0.05 0.03971 -0.03217 0.06875 -0.04953 C 0.07122 -0.05092 0.07383 -0.05046 0.07643 -0.05139 C 0.07786 -0.05185 0.0793 -0.05277 0.08073 -0.05324 C 0.09635 -0.0699 0.07656 -0.05046 0.09154 -0.06111 C 0.09349 -0.0625 0.09505 -0.06527 0.097 -0.0669 C 0.10052 -0.06967 0.10469 -0.0706 0.10794 -0.07453 C 0.10898 -0.07592 0.11002 -0.07731 0.1112 -0.07847 C 0.11627 -0.08333 0.12187 -0.0868 0.12643 -0.09398 C 0.12773 -0.09606 0.12825 -0.09953 0.12969 -0.10162 C 0.13125 -0.10416 0.13333 -0.10532 0.13502 -0.1074 C 0.13685 -0.10972 0.14075 -0.11504 0.14271 -0.11898 C 0.14414 -0.12222 0.14544 -0.12569 0.147 -0.1287 C 0.147 -0.1287 0.15859 -0.14907 0.1612 -0.1537 L 0.16445 -0.15949 L 0.172 -0.17315 C 0.17695 -0.1949 0.1707 -0.17106 0.17851 -0.19051 C 0.17917 -0.19213 0.17917 -0.19444 0.17969 -0.19629 C 0.1806 -0.20023 0.18203 -0.20393 0.18294 -0.20787 C 0.18385 -0.21227 0.18398 -0.21713 0.18502 -0.22129 C 0.1862 -0.22569 0.18815 -0.22893 0.18945 -0.23287 C 0.19466 -0.24884 0.19101 -0.23981 0.19479 -0.25625 C 0.19583 -0.26018 0.197 -0.26389 0.19805 -0.26782 C 0.19896 -0.27407 0.19987 -0.28102 0.2013 -0.28703 C 0.20195 -0.28912 0.20286 -0.29097 0.20351 -0.29282 C 0.2043 -0.29861 0.20443 -0.30486 0.20573 -0.31018 C 0.20625 -0.31273 0.20833 -0.31365 0.20898 -0.31597 C 0.20976 -0.31898 0.20963 -0.32245 0.21002 -0.32569 C 0.21185 -0.3375 0.21146 -0.33518 0.21445 -0.34305 C 0.21471 -0.34606 0.21588 -0.35717 0.21654 -0.36041 C 0.22161 -0.38518 0.21784 -0.36342 0.22305 -0.38565 C 0.22904 -0.41111 0.22044 -0.3824 0.22969 -0.41065 C 0.23034 -0.41527 0.23073 -0.4199 0.23177 -0.4243 C 0.23255 -0.42708 0.23398 -0.4294 0.23502 -0.43194 C 0.24219 -0.45 0.23711 -0.4368 0.24154 -0.45139 C 0.24258 -0.45463 0.24401 -0.45764 0.24479 -0.46088 C 0.24583 -0.46458 0.24622 -0.46875 0.247 -0.47245 C 0.24765 -0.47592 0.24844 -0.47893 0.24922 -0.48217 C 0.24987 -0.48495 0.25052 -0.4875 0.2513 -0.49004 C 0.25299 -0.49514 0.2556 -0.50162 0.25677 -0.5074 C 0.25911 -0.51852 0.25625 -0.51203 0.26002 -0.52268 C 0.26107 -0.52546 0.26224 -0.52777 0.26328 -0.53055 C 0.26406 -0.5324 0.26484 -0.53426 0.26549 -0.53634 C 0.26732 -0.54143 0.26849 -0.54745 0.27096 -0.55185 C 0.27305 -0.55555 0.27552 -0.55902 0.27747 -0.56342 C 0.27995 -0.56921 0.28281 -0.57453 0.28502 -0.58078 C 0.28581 -0.58264 0.28633 -0.58472 0.28724 -0.58657 C 0.28854 -0.58935 0.29023 -0.59166 0.29154 -0.59421 C 0.29349 -0.59791 0.29518 -0.60208 0.297 -0.60578 C 0.29739 -0.60787 0.29739 -0.61018 0.29805 -0.61157 C 0.29922 -0.61412 0.30104 -0.61527 0.30247 -0.61736 C 0.30404 -0.6199 0.30547 -0.62245 0.30677 -0.62523 C 0.30768 -0.62685 0.3082 -0.62916 0.30898 -0.63102 C 0.30963 -0.6324 0.31042 -0.63356 0.3112 -0.63495 C 0.31588 -0.6419 0.32474 -0.65393 0.32969 -0.65602 C 0.33112 -0.65671 0.33255 -0.65717 0.33398 -0.6581 C 0.33581 -0.65902 0.33763 -0.66065 0.33945 -0.6618 C 0.34049 -0.6625 0.34154 -0.66319 0.34271 -0.66389 C 0.34453 -0.66504 0.34635 -0.6662 0.34805 -0.66759 C 0.34961 -0.66875 0.35091 -0.6706 0.35247 -0.67152 C 0.35534 -0.67315 0.3582 -0.67407 0.3612 -0.67546 L 0.36549 -0.67731 C 0.36693 -0.6787 0.36823 -0.68055 0.36979 -0.68125 C 0.37344 -0.68264 0.37708 -0.6824 0.38073 -0.6831 C 0.38359 -0.68379 0.38646 -0.68449 0.38945 -0.68495 L 0.43073 -0.6831 C 0.43281 -0.68264 0.43255 -0.67639 0.43398 -0.67338 C 0.43698 -0.66736 0.44049 -0.6618 0.44375 -0.65602 C 0.44453 -0.65486 0.44518 -0.65347 0.44596 -0.65231 C 0.44779 -0.64953 0.44961 -0.64722 0.4513 -0.64444 C 0.46081 -0.62986 0.44792 -0.64861 0.45794 -0.63102 C 0.45885 -0.6294 0.46002 -0.62847 0.4612 -0.62708 C 0.46888 -0.60648 0.45677 -0.63773 0.46654 -0.61551 C 0.46823 -0.6118 0.46953 -0.60787 0.47096 -0.60393 C 0.47161 -0.60208 0.47213 -0.59953 0.47305 -0.59815 C 0.4793 -0.58935 0.4776 -0.59305 0.48177 -0.58264 C 0.48385 -0.57754 0.48476 -0.57407 0.48724 -0.56921 C 0.48932 -0.56504 0.49375 -0.55764 0.49375 -0.55764 C 0.49609 -0.54514 0.49297 -0.55856 0.49805 -0.54606 C 0.49909 -0.54352 0.49961 -0.54097 0.50026 -0.53819 C 0.50078 -0.53634 0.50065 -0.53402 0.5013 -0.5324 C 0.50247 -0.52986 0.5043 -0.52847 0.50573 -0.52662 C 0.50599 -0.52407 0.50716 -0.51597 0.50794 -0.51319 C 0.50846 -0.51111 0.50937 -0.50926 0.51002 -0.5074 C 0.51341 -0.48379 0.50807 -0.51713 0.51445 -0.4919 C 0.5151 -0.48889 0.51484 -0.48541 0.51549 -0.48217 C 0.51601 -0.4794 0.51706 -0.47708 0.51771 -0.47453 C 0.52031 -0.46365 0.51706 -0.47407 0.51979 -0.46088 C 0.52044 -0.45833 0.52122 -0.45578 0.522 -0.45324 C 0.52239 -0.45 0.52252 -0.44676 0.52305 -0.44352 C 0.52396 -0.43842 0.52578 -0.43356 0.5263 -0.42801 C 0.53177 -0.38217 0.525 -0.42014 0.52851 -0.40115 C 0.53151 -0.36713 0.53073 -0.38449 0.53073 -0.34884 L 0.53073 -0.34884 " pathEditMode="relative" ptsTypes="AAAAAAAAAAAAAAAAAAAAAAAAAAAAAAAAAAAA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379 L 0.01237 -0.03379 C 0.01784 -0.03518 0.02331 -0.03588 0.02877 -0.03773 C 0.03216 -0.03912 0.03515 -0.04213 0.03854 -0.04352 C 0.04206 -0.04514 0.0457 -0.04606 0.04935 -0.04745 C 0.05195 -0.0493 0.05443 -0.05162 0.05703 -0.05324 C 0.05976 -0.05486 0.06289 -0.05532 0.06549 -0.05717 C 0.06862 -0.05902 0.07122 -0.06296 0.07422 -0.06481 C 0.09622 -0.07777 0.08489 -0.06898 0.09713 -0.07453 C 0.09818 -0.075 0.09922 -0.07592 0.10039 -0.07639 C 0.10182 -0.07708 0.10325 -0.07731 0.10469 -0.07824 C 0.10625 -0.0794 0.10742 -0.08171 0.10898 -0.08217 C 0.11263 -0.08356 0.11627 -0.08356 0.11992 -0.08426 C 0.13411 -0.10208 0.12018 -0.08703 0.13945 -0.09953 C 0.14544 -0.10347 0.15104 -0.10856 0.1569 -0.11319 C 0.16015 -0.11574 0.16341 -0.11805 0.16667 -0.12083 C 0.17057 -0.1243 0.18255 -0.13426 0.18515 -0.14027 L 0.19167 -0.15555 C 0.19414 -0.16898 0.19049 -0.15324 0.197 -0.16713 C 0.19779 -0.16875 0.19752 -0.17129 0.19818 -0.17291 C 0.19896 -0.17523 0.20026 -0.17685 0.20143 -0.17893 C 0.20417 -0.19352 0.2 -0.1743 0.21015 -0.19815 C 0.21966 -0.22083 0.20755 -0.19282 0.21667 -0.21157 C 0.21953 -0.21782 0.21966 -0.22037 0.22318 -0.22523 C 0.22526 -0.22801 0.2276 -0.23009 0.22969 -0.23287 C 0.23151 -0.23541 0.23333 -0.23796 0.23502 -0.24074 C 0.23581 -0.2419 0.23646 -0.24352 0.23724 -0.24444 C 0.23867 -0.24606 0.24023 -0.24676 0.24167 -0.24838 C 0.25312 -0.26273 0.24375 -0.25416 0.25573 -0.27546 L 0.2612 -0.28518 C 0.26367 -0.29861 0.26042 -0.28194 0.26445 -0.29861 C 0.26719 -0.30972 0.26354 -0.29907 0.26771 -0.31018 C 0.27044 -0.33009 0.26667 -0.30555 0.27096 -0.32569 C 0.27252 -0.33333 0.27422 -0.34097 0.27526 -0.34884 C 0.27565 -0.35139 0.27578 -0.35416 0.27643 -0.35648 C 0.27721 -0.35995 0.27851 -0.36296 0.27969 -0.3662 C 0.28034 -0.37083 0.28125 -0.37523 0.28177 -0.37986 C 0.28424 -0.40023 0.28099 -0.38657 0.28502 -0.40092 C 0.28711 -0.42685 0.28424 -0.4037 0.28945 -0.4243 C 0.29036 -0.42801 0.29101 -0.43819 0.29167 -0.44166 C 0.29284 -0.44815 0.29518 -0.45416 0.29596 -0.46088 C 0.29739 -0.47407 0.29635 -0.46759 0.29922 -0.48032 C 0.29935 -0.4824 0.30091 -0.50231 0.30143 -0.50532 C 0.30195 -0.50879 0.30299 -0.5118 0.30351 -0.51504 C 0.30547 -0.52523 0.30755 -0.53541 0.30898 -0.54583 C 0.30976 -0.55115 0.30976 -0.55671 0.3112 -0.56134 C 0.31276 -0.56666 0.31575 -0.57014 0.31771 -0.575 C 0.31901 -0.57847 0.31992 -0.58264 0.32096 -0.58657 C 0.32331 -0.6074 0.31992 -0.58657 0.32526 -0.60185 C 0.3263 -0.60486 0.32656 -0.60856 0.32747 -0.61157 C 0.33307 -0.63171 0.32812 -0.61088 0.33502 -0.63102 C 0.34271 -0.65324 0.3362 -0.64074 0.34154 -0.65023 C 0.34193 -0.65277 0.34219 -0.65555 0.34271 -0.6581 C 0.34323 -0.66065 0.34401 -0.66319 0.34479 -0.66574 C 0.34635 -0.67037 0.34896 -0.67639 0.35143 -0.67916 C 0.35247 -0.68055 0.35338 -0.68217 0.35469 -0.6831 C 0.35599 -0.68426 0.35755 -0.68449 0.35898 -0.68495 C 0.36002 -0.68703 0.36094 -0.68935 0.36224 -0.69074 C 0.36315 -0.6919 0.36445 -0.69213 0.36549 -0.69282 C 0.36732 -0.69398 0.36914 -0.69514 0.37096 -0.69652 C 0.37747 -0.70185 0.37904 -0.70625 0.38828 -0.70833 C 0.39414 -0.70949 0.39896 -0.71041 0.40469 -0.71203 L 0.41771 -0.71597 C 0.41875 -0.71666 0.41979 -0.71782 0.42096 -0.71782 C 0.44036 -0.71782 0.43633 -0.71967 0.44596 -0.71412 C 0.44805 -0.71018 0.44987 -0.70532 0.45247 -0.70254 L 0.46875 -0.68495 C 0.47435 -0.67176 0.46914 -0.68194 0.47747 -0.67152 C 0.48086 -0.66736 0.48724 -0.6581 0.48724 -0.6581 C 0.48997 -0.64815 0.48906 -0.65023 0.49375 -0.64051 C 0.49479 -0.63865 0.49609 -0.63703 0.497 -0.63472 C 0.49792 -0.6324 0.49818 -0.6294 0.49922 -0.62708 C 0.50117 -0.62222 0.50351 -0.61805 0.50573 -0.61365 C 0.50703 -0.60764 0.5082 -0.60162 0.51002 -0.59606 C 0.51133 -0.59213 0.51263 -0.58796 0.51432 -0.58449 C 0.51562 -0.58217 0.51758 -0.58125 0.51875 -0.5787 C 0.52083 -0.57477 0.52239 -0.56967 0.52422 -0.56527 C 0.52864 -0.53727 0.52448 -0.56435 0.52747 -0.54213 C 0.52917 -0.52824 0.52982 -0.52777 0.53073 -0.51504 C 0.53229 -0.49236 0.52956 -0.50139 0.53398 -0.48981 C 0.53359 -0.46504 0.53515 -0.41713 0.53177 -0.38356 C 0.53151 -0.38102 0.53112 -0.37847 0.53073 -0.37592 C 0.52904 -0.36597 0.52838 -0.36389 0.5263 -0.35463 C 0.52604 -0.35023 0.52578 -0.3456 0.52526 -0.3412 C 0.525 -0.33912 0.52422 -0.33541 0.52422 -0.33541 L 0.52422 -0.33541 " pathEditMode="relative" ptsTypes="AAAAAAAAAAAAAAAAAAAAAAAAAAAAA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3773 L -0.00938 -0.03773 C 0.02474 -0.02569 0.00182 -0.03217 0.07422 -0.03773 C 0.07578 -0.03773 0.07708 -0.03912 0.07864 -0.03958 C 0.08112 -0.04051 0.08359 -0.04097 0.0862 -0.04166 C 0.08724 -0.04213 0.08828 -0.04305 0.08945 -0.04352 C 0.09232 -0.04444 0.09531 -0.04398 0.09818 -0.04537 C 0.09935 -0.04606 0.10013 -0.04861 0.10143 -0.0493 C 0.10417 -0.05115 0.10729 -0.05162 0.11015 -0.05324 C 0.11237 -0.0544 0.11445 -0.05578 0.11667 -0.05694 C 0.11914 -0.05833 0.12799 -0.0625 0.13073 -0.06481 C 0.14883 -0.07963 0.12799 -0.06597 0.14596 -0.07824 C 0.14805 -0.07986 0.15039 -0.08078 0.15247 -0.08217 C 0.1543 -0.08333 0.15599 -0.08495 0.15794 -0.08611 C 0.15963 -0.08703 0.16159 -0.08727 0.16341 -0.08796 C 0.16445 -0.08842 0.16549 -0.08935 0.16667 -0.08981 C 0.17292 -0.10092 0.16732 -0.09213 0.17851 -0.10532 C 0.18008 -0.10717 0.18138 -0.10949 0.18294 -0.11111 C 0.18424 -0.11273 0.18594 -0.11342 0.18724 -0.11504 C 0.18919 -0.11736 0.19075 -0.12037 0.19271 -0.12268 C 0.19479 -0.12546 0.19713 -0.12777 0.19922 -0.13055 C 0.20586 -0.13935 0.1957 -0.12801 0.20351 -0.14213 C 0.20469 -0.14421 0.20664 -0.14421 0.20794 -0.14606 C 0.21081 -0.14977 0.21133 -0.15254 0.21328 -0.15764 C 0.22135 -0.17754 0.21094 -0.15023 0.22096 -0.17685 C 0.22135 -0.17893 0.22187 -0.18078 0.222 -0.18264 C 0.22252 -0.18773 0.22226 -0.19305 0.22318 -0.19815 C 0.22383 -0.20231 0.22982 -0.2206 0.23073 -0.22338 C 0.23581 -0.25509 0.2289 -0.21666 0.23828 -0.25231 C 0.23984 -0.25787 0.24062 -0.26389 0.24154 -0.26967 C 0.24245 -0.27407 0.24271 -0.27893 0.24375 -0.2831 C 0.24453 -0.28611 0.24609 -0.28819 0.247 -0.29097 C 0.2513 -0.30486 0.247 -0.29676 0.25143 -0.31227 C 0.25221 -0.31504 0.25351 -0.31736 0.25469 -0.3199 C 0.26159 -0.35671 0.25495 -0.32245 0.26002 -0.34699 C 0.26042 -0.34884 0.26068 -0.35092 0.2612 -0.35277 C 0.26172 -0.35486 0.26263 -0.35671 0.26328 -0.35856 C 0.26445 -0.3618 0.26549 -0.36504 0.26654 -0.36828 C 0.26693 -0.37083 0.26732 -0.37338 0.26771 -0.37592 C 0.26849 -0.38078 0.27187 -0.39652 0.272 -0.39722 C 0.27252 -0.3993 0.27357 -0.40115 0.27422 -0.40301 C 0.27682 -0.41065 0.28177 -0.42615 0.28177 -0.42615 C 0.28633 -0.46273 0.28164 -0.42893 0.2862 -0.45324 C 0.28659 -0.45578 0.28672 -0.45856 0.28724 -0.46111 C 0.28815 -0.46504 0.28945 -0.46875 0.29049 -0.47268 C 0.29101 -0.47986 0.29154 -0.49027 0.29271 -0.49768 C 0.29401 -0.50648 0.29596 -0.51458 0.29805 -0.52291 C 0.29883 -0.52546 0.29961 -0.52801 0.30026 -0.53055 C 0.30065 -0.5331 0.30117 -0.53565 0.30143 -0.53842 C 0.30182 -0.54352 0.30182 -0.54884 0.30247 -0.5537 C 0.30443 -0.57014 0.30417 -0.56041 0.30677 -0.57315 C 0.30729 -0.57569 0.30755 -0.57824 0.30794 -0.58078 C 0.30872 -0.5875 0.31015 -0.60416 0.31224 -0.60787 L 0.31445 -0.6118 C 0.3164 -0.62245 0.31432 -0.61296 0.31771 -0.62338 C 0.32122 -0.63426 0.3181 -0.62801 0.322 -0.63495 C 0.32239 -0.6375 0.32239 -0.64051 0.32305 -0.64282 C 0.32474 -0.64791 0.32721 -0.64907 0.32969 -0.65231 C 0.33047 -0.65347 0.33112 -0.65486 0.33177 -0.65625 C 0.33255 -0.6581 0.33307 -0.66041 0.33398 -0.66203 C 0.33489 -0.66365 0.3362 -0.66435 0.33724 -0.66597 C 0.34739 -0.68102 0.32904 -0.65902 0.34922 -0.68148 L 0.34922 -0.68148 C 0.35599 -0.68958 0.34844 -0.68078 0.35898 -0.69097 C 0.36081 -0.69282 0.3625 -0.69514 0.36445 -0.69676 C 0.36614 -0.69838 0.36797 -0.69953 0.36979 -0.70069 C 0.37669 -0.70509 0.37734 -0.70509 0.38502 -0.70833 C 0.38659 -0.70833 0.40612 -0.70602 0.41002 -0.70463 C 0.41341 -0.70324 0.4164 -0.7 0.41979 -0.69884 C 0.42187 -0.69815 0.4263 -0.69699 0.42851 -0.6949 C 0.42969 -0.69398 0.4306 -0.6919 0.43177 -0.69097 C 0.43867 -0.68611 0.43919 -0.68796 0.44596 -0.68518 C 0.447 -0.68472 0.44805 -0.68402 0.44922 -0.68333 C 0.45026 -0.68078 0.45104 -0.67754 0.45247 -0.67569 C 0.45325 -0.6743 0.45456 -0.6743 0.45573 -0.67361 C 0.45755 -0.67245 0.45937 -0.67106 0.46107 -0.66967 C 0.4707 -0.65277 0.45859 -0.67361 0.46758 -0.66018 C 0.46888 -0.65833 0.46966 -0.65602 0.47096 -0.6544 C 0.4737 -0.65023 0.47747 -0.64791 0.47956 -0.64282 C 0.48073 -0.64004 0.48164 -0.6375 0.48281 -0.63495 C 0.48424 -0.63217 0.48724 -0.62731 0.48724 -0.62731 C 0.49492 -0.59097 0.48633 -0.62986 0.49375 -0.60023 C 0.49414 -0.59838 0.49453 -0.59629 0.49479 -0.59444 C 0.49518 -0.5919 0.49518 -0.58912 0.49583 -0.58657 C 0.49674 -0.58379 0.49805 -0.58148 0.49922 -0.57893 C 0.49948 -0.57384 0.49948 -0.56852 0.50026 -0.56342 C 0.50065 -0.56134 0.50182 -0.55972 0.50247 -0.55764 C 0.50325 -0.55463 0.50404 -0.55139 0.50456 -0.54791 C 0.50508 -0.5456 0.50521 -0.54282 0.50573 -0.54027 C 0.50599 -0.53842 0.50651 -0.53634 0.50677 -0.53449 C 0.50755 -0.52963 0.50781 -0.52569 0.50898 -0.52106 C 0.50963 -0.51828 0.51042 -0.51574 0.51107 -0.51319 C 0.51172 -0.50764 0.51198 -0.50301 0.51328 -0.49768 C 0.51393 -0.49514 0.51471 -0.49259 0.51549 -0.49004 C 0.51614 -0.48426 0.51706 -0.47847 0.51758 -0.47268 C 0.52279 -0.41944 0.51875 -0.44907 0.522 -0.42615 C 0.52305 -0.36875 0.51836 -0.3868 0.52409 -0.3662 L 0.52409 -0.3662 " pathEditMode="relative" ptsTypes="AAAAAAAAAAAAAAAAAAAAAAAAAAAAAAAAAAAAAAAAAAA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3773 L -0.00404 -0.03773 L 0.00586 -0.03773 L 0.25247 -0.41852 L 0.30143 -0.64444 C 0.30469 -0.64699 0.30781 -0.65023 0.3112 -0.65208 C 0.3164 -0.65509 0.32591 -0.65416 0.33073 -0.65416 L 0.44167 -0.62523 C 0.44349 -0.62129 0.44948 -0.60833 0.45247 -0.60393 C 0.45456 -0.60092 0.45677 -0.59838 0.45898 -0.59606 C 0.46002 -0.59514 0.46224 -0.59421 0.46224 -0.59421 L 0.51015 -0.41065 " pathEditMode="relative" ptsTypes="AAAAAAAAAAAA">
                                      <p:cBhvr>
                                        <p:cTn id="11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3402 L -0.01055 -0.03402 C 0.02539 -0.0199 -0.003 -0.02963 0.07956 -0.03588 C 0.08581 -0.03657 0.09193 -0.03727 0.09805 -0.03796 C 0.10065 -0.03912 0.10325 -0.03981 0.10573 -0.04166 C 0.12109 -0.0537 0.11002 -0.04768 0.122 -0.05926 C 0.13216 -0.06898 0.12734 -0.06041 0.13724 -0.07268 C 0.13958 -0.07546 0.14154 -0.0794 0.14375 -0.0824 C 0.14622 -0.08565 0.1487 -0.08889 0.1513 -0.09213 C 0.17904 -0.12477 0.14362 -0.08078 0.16654 -0.11134 C 0.16862 -0.11412 0.17109 -0.11597 0.17305 -0.11898 C 0.17917 -0.12847 0.18802 -0.1456 0.19271 -0.15764 C 0.19466 -0.16296 0.19661 -0.16852 0.19922 -0.17315 C 0.20312 -0.18032 0.20443 -0.18078 0.20898 -0.18472 C 0.2095 -0.18588 0.21627 -0.20069 0.21875 -0.20416 C 0.22083 -0.20694 0.22331 -0.20879 0.22526 -0.2118 C 0.22695 -0.21458 0.22786 -0.21875 0.22956 -0.22152 C 0.23151 -0.22453 0.23398 -0.22639 0.23607 -0.22916 C 0.25143 -0.24953 0.23294 -0.22801 0.2513 -0.24861 C 0.25742 -0.26273 0.25325 -0.25393 0.26432 -0.27361 L 0.26875 -0.28148 C 0.26979 -0.28333 0.27109 -0.28495 0.272 -0.28727 C 0.27265 -0.28912 0.27357 -0.29097 0.27422 -0.29305 C 0.27539 -0.29676 0.27604 -0.30115 0.27747 -0.30463 C 0.2789 -0.30833 0.28138 -0.31065 0.28281 -0.31412 C 0.28542 -0.32037 0.28685 -0.32754 0.28932 -0.33356 C 0.29765 -0.35324 0.29414 -0.34352 0.30026 -0.3625 C 0.30065 -0.36574 0.30052 -0.36921 0.3013 -0.37222 C 0.30234 -0.37592 0.30508 -0.37777 0.30573 -0.38194 C 0.30742 -0.39375 0.30703 -0.40625 0.30781 -0.41852 C 0.30846 -0.42708 0.30924 -0.43541 0.31002 -0.44375 C 0.31029 -0.44629 0.31042 -0.44907 0.31107 -0.45139 C 0.31185 -0.4537 0.31328 -0.45532 0.31432 -0.45717 C 0.31471 -0.45972 0.31484 -0.4625 0.31549 -0.46504 C 0.31667 -0.46898 0.31836 -0.47268 0.31979 -0.47662 C 0.32122 -0.48032 0.32292 -0.48402 0.32422 -0.48819 C 0.32565 -0.49259 0.32708 -0.49699 0.32851 -0.50162 C 0.3293 -0.50416 0.32982 -0.50694 0.33073 -0.50949 C 0.33164 -0.51203 0.33294 -0.51435 0.33398 -0.51713 C 0.33568 -0.52176 0.33893 -0.53217 0.34049 -0.53842 C 0.34167 -0.54282 0.34258 -0.54745 0.34375 -0.55185 C 0.34505 -0.55717 0.34687 -0.56203 0.34805 -0.56736 C 0.34883 -0.5706 0.34935 -0.57384 0.35026 -0.57708 C 0.35338 -0.58819 0.35312 -0.58472 0.35677 -0.59444 C 0.36562 -0.61782 0.35169 -0.58634 0.36875 -0.62338 C 0.37252 -0.63171 0.37877 -0.64676 0.38502 -0.64861 L 0.39154 -0.65046 C 0.40729 -0.65972 0.40052 -0.65648 0.43607 -0.64861 C 0.43971 -0.64768 0.44245 -0.64236 0.44596 -0.64074 C 0.44909 -0.63912 0.45247 -0.63958 0.45573 -0.63889 C 0.45898 -0.6368 0.46211 -0.63449 0.46549 -0.6331 C 0.46901 -0.63148 0.47279 -0.63125 0.4763 -0.62916 C 0.47682 -0.62893 0.48372 -0.62129 0.48502 -0.61944 C 0.48581 -0.61828 0.48646 -0.6169 0.48724 -0.61574 C 0.48854 -0.61365 0.49023 -0.61203 0.49154 -0.60995 C 0.49284 -0.60764 0.49349 -0.6044 0.49479 -0.60208 C 0.4957 -0.60046 0.49713 -0.59977 0.49805 -0.59815 C 0.5 -0.59537 0.50156 -0.59166 0.50351 -0.58865 C 0.5056 -0.58518 0.50807 -0.5824 0.51002 -0.57893 C 0.51133 -0.57662 0.51211 -0.57361 0.51328 -0.57129 C 0.5181 -0.56157 0.52174 -0.55856 0.52526 -0.54606 C 0.5263 -0.54213 0.52747 -0.53842 0.52851 -0.53449 C 0.53073 -0.52592 0.52838 -0.52986 0.53177 -0.51898 C 0.53268 -0.5162 0.53398 -0.51389 0.53502 -0.51134 C 0.53581 -0.50486 0.53607 -0.49815 0.53724 -0.4919 C 0.53789 -0.48819 0.5388 -0.48426 0.53932 -0.48032 C 0.53997 -0.47662 0.5401 -0.47268 0.54049 -0.46875 C 0.54127 -0.45926 0.54154 -0.4493 0.54258 -0.43981 C 0.54297 -0.43634 0.54414 -0.43333 0.54479 -0.43009 C 0.54518 -0.42361 0.54596 -0.41736 0.54596 -0.41088 C 0.54596 -0.37523 0.54557 -0.3625 0.54258 -0.33171 C 0.53789 -0.28102 0.54336 -0.32801 0.53828 -0.30648 C 0.53698 -0.30092 0.5375 -0.29352 0.53502 -0.28912 C 0.53424 -0.28773 0.53372 -0.28611 0.53281 -0.28518 C 0.5319 -0.28426 0.52956 -0.28333 0.52956 -0.28333 L 0.52956 -0.28333 " pathEditMode="relative" ptsTypes="AAAAAAAAAAAAAAAAAAAAAAAAAAAAAAAAAAAAAAAAAAAAAAAAAAAAAAAAAAAAAAAAAAAAAAAAAAAA">
                                      <p:cBhvr>
                                        <p:cTn id="12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0.0243 L -0.01706 -0.0243 C 0.00247 -0.02152 0.0069 -0.01944 0.0319 -0.02824 C 0.04414 -0.0324 0.05573 -0.04213 0.06771 -0.04745 C 0.07344 -0.05 0.0793 -0.05231 0.08502 -0.05532 C 0.11979 -0.07361 0.07279 -0.05162 0.11002 -0.07268 C 0.11354 -0.07453 0.11732 -0.07477 0.12096 -0.07662 C 0.12396 -0.07801 0.12669 -0.08055 0.12956 -0.0824 C 0.13216 -0.08379 0.13463 -0.08495 0.13724 -0.08611 C 0.13971 -0.08865 0.14219 -0.09166 0.14479 -0.09398 C 0.14687 -0.0956 0.14935 -0.09583 0.1513 -0.09768 C 0.15299 -0.0993 0.15417 -0.10185 0.15573 -0.10347 C 0.15703 -0.10509 0.15872 -0.10555 0.16002 -0.1074 C 0.1625 -0.11088 0.16419 -0.11551 0.16654 -0.11898 C 0.17031 -0.12453 0.17539 -0.13148 0.17851 -0.13842 C 0.18021 -0.1419 0.18125 -0.14629 0.18281 -0.15 C 0.18411 -0.15277 0.18594 -0.15486 0.18724 -0.15764 C 0.19258 -0.16967 0.19036 -0.16759 0.19479 -0.17893 C 0.19609 -0.1824 0.19792 -0.18518 0.19922 -0.18865 C 0.20078 -0.19282 0.20208 -0.19745 0.20351 -0.20208 C 0.20677 -0.21296 0.20625 -0.21088 0.20781 -0.21944 C 0.21029 -0.2493 0.20781 -0.23842 0.21224 -0.25416 C 0.21263 -0.26203 0.21224 -0.2699 0.21328 -0.27754 C 0.2138 -0.28102 0.21614 -0.28356 0.21654 -0.28703 C 0.21823 -0.30046 0.2164 -0.31551 0.21979 -0.32777 C 0.22096 -0.33148 0.22226 -0.33518 0.22305 -0.33935 C 0.22344 -0.3412 0.22734 -0.36504 0.22851 -0.37407 C 0.2289 -0.37731 0.22904 -0.38055 0.22956 -0.38379 C 0.23086 -0.39166 0.23307 -0.39884 0.23398 -0.40694 C 0.2362 -0.42662 0.23333 -0.40671 0.23828 -0.42615 C 0.23919 -0.42986 0.23932 -0.43426 0.24049 -0.43773 C 0.24297 -0.44606 0.24922 -0.46111 0.24922 -0.46111 C 0.24987 -0.46551 0.25039 -0.47014 0.2513 -0.47453 C 0.25495 -0.48981 0.25651 -0.49305 0.26107 -0.50555 C 0.26146 -0.50879 0.26146 -0.51203 0.26224 -0.51504 C 0.26328 -0.51944 0.26523 -0.52268 0.26654 -0.52662 C 0.26771 -0.52986 0.26875 -0.5331 0.26979 -0.53634 C 0.27057 -0.53889 0.27096 -0.5419 0.272 -0.54421 C 0.27396 -0.54838 0.27604 -0.55254 0.27851 -0.55578 C 0.30169 -0.58518 0.26992 -0.54583 0.29479 -0.57315 C 0.30664 -0.58611 0.29258 -0.57777 0.31002 -0.58472 C 0.31575 -0.5949 0.31055 -0.58703 0.31875 -0.59444 C 0.32057 -0.59606 0.32226 -0.59838 0.32422 -0.60023 C 0.33581 -0.61134 0.32552 -0.60115 0.33724 -0.60972 C 0.33945 -0.61157 0.34154 -0.61412 0.34375 -0.61551 C 0.34518 -0.61666 0.34661 -0.6169 0.34805 -0.61759 C 0.35169 -0.61898 0.35898 -0.62129 0.35898 -0.62129 C 0.38255 -0.61944 0.40612 -0.6199 0.42956 -0.61551 C 0.43138 -0.61527 0.43164 -0.61018 0.43281 -0.60787 C 0.4345 -0.60486 0.43672 -0.60324 0.43828 -0.60023 C 0.44362 -0.59027 0.44805 -0.57893 0.45351 -0.56921 C 0.45495 -0.56666 0.45651 -0.56435 0.45781 -0.56157 C 0.47083 -0.53402 0.45885 -0.55578 0.46875 -0.53842 C 0.46979 -0.53449 0.47083 -0.53055 0.472 -0.52662 C 0.47305 -0.52338 0.47435 -0.52037 0.47526 -0.51713 C 0.47578 -0.51527 0.47591 -0.51319 0.4763 -0.51134 C 0.47734 -0.5074 0.47864 -0.5037 0.47956 -0.49977 C 0.48216 -0.48935 0.48307 -0.48032 0.48724 -0.4706 C 0.49284 -0.45717 0.48841 -0.46898 0.49258 -0.45532 C 0.49362 -0.45185 0.49492 -0.44884 0.49596 -0.4456 C 0.49635 -0.44375 0.49661 -0.44166 0.497 -0.43981 C 0.49765 -0.43657 0.49857 -0.43333 0.49922 -0.43009 C 0.49961 -0.42754 0.49974 -0.42477 0.50026 -0.42245 C 0.50364 -0.40694 0.50286 -0.41481 0.50677 -0.40115 C 0.50989 -0.38981 0.50521 -0.40115 0.50898 -0.38565 C 0.50937 -0.38402 0.51042 -0.3831 0.51107 -0.38171 C 0.51185 -0.37662 0.51276 -0.37152 0.51328 -0.36643 C 0.51367 -0.36319 0.51393 -0.35995 0.51432 -0.35671 C 0.51471 -0.35463 0.5151 -0.35277 0.51549 -0.35092 C 0.51588 -0.34838 0.51601 -0.3456 0.51654 -0.34305 C 0.51706 -0.34051 0.51797 -0.33796 0.51875 -0.33541 C 0.51992 -0.32708 0.51979 -0.33032 0.51979 -0.32569 L 0.52083 -0.32384 " pathEditMode="relative" ptsTypes="AAAAAAAAAAAAAAAAAAAAAAAAAAAAAAAAAAAAAAAAAAAAAAAAAAAAAAAAAAAAAAAAAAAAAAAAA">
                                      <p:cBhvr>
                                        <p:cTn id="1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04884 L 0.03099 -0.04884 C 0.04114 -0.05023 0.0513 -0.05046 0.06133 -0.05301 C 0.07825 -0.05694 0.06745 -0.06065 0.08463 -0.07291 C 0.08958 -0.07639 0.09505 -0.07685 0.10039 -0.0787 C 0.1112 -0.08842 0.11784 -0.0949 0.12943 -0.10277 C 0.13607 -0.10717 0.14297 -0.11018 0.14961 -0.11458 C 0.18424 -0.13796 0.1375 -0.11134 0.17643 -0.13264 C 0.17943 -0.13588 0.18216 -0.13981 0.18542 -0.14259 C 0.18867 -0.14514 0.19219 -0.14629 0.19544 -0.14838 C 0.19818 -0.15023 0.20065 -0.15277 0.20325 -0.1544 C 0.20495 -0.15555 0.21823 -0.16273 0.22239 -0.16643 C 0.2306 -0.17361 0.22552 -0.16967 0.23125 -0.17824 C 0.2332 -0.18125 0.24531 -0.19722 0.24805 -0.20231 C 0.24948 -0.20463 0.25039 -0.2074 0.25143 -0.21018 C 0.25885 -0.22893 0.25351 -0.21527 0.2582 -0.23009 C 0.26185 -0.24166 0.26185 -0.23842 0.2638 -0.25185 C 0.26471 -0.25856 0.26484 -0.26551 0.26601 -0.27176 L 0.27044 -0.29583 C 0.27331 -0.33125 0.27005 -0.29421 0.27279 -0.31759 C 0.27487 -0.3368 0.27279 -0.32245 0.275 -0.34352 C 0.27526 -0.34629 0.27578 -0.34884 0.27604 -0.35139 C 0.27695 -0.35949 0.2776 -0.36736 0.27825 -0.37546 C 0.27877 -0.38009 0.2789 -0.38472 0.27943 -0.38935 C 0.27995 -0.39398 0.28099 -0.39861 0.28164 -0.40324 C 0.28242 -0.40856 0.28333 -0.41389 0.28385 -0.41921 C 0.28437 -0.42315 0.2845 -0.42708 0.28502 -0.43102 C 0.2875 -0.44953 0.28711 -0.44143 0.29062 -0.46088 C 0.29232 -0.47014 0.29401 -0.4794 0.29505 -0.48889 C 0.29544 -0.49213 0.2957 -0.4956 0.29622 -0.49884 C 0.29752 -0.50671 0.29922 -0.51458 0.30065 -0.52268 C 0.30143 -0.52662 0.30156 -0.53125 0.30299 -0.53449 C 0.31341 -0.55949 0.29792 -0.52176 0.30963 -0.5544 C 0.31094 -0.5581 0.31276 -0.56088 0.31419 -0.56435 C 0.31536 -0.56759 0.31614 -0.57129 0.31745 -0.5743 C 0.32578 -0.59398 0.32669 -0.59467 0.33542 -0.61018 C 0.33763 -0.61412 0.33906 -0.62037 0.34219 -0.62222 C 0.35299 -0.6287 0.3319 -0.61574 0.3556 -0.63402 C 0.35807 -0.63611 0.36094 -0.63634 0.36341 -0.63796 C 0.36654 -0.64027 0.3694 -0.64305 0.37239 -0.64606 C 0.37474 -0.64838 0.37656 -0.65208 0.37904 -0.65393 C 0.3819 -0.65625 0.38502 -0.65671 0.38802 -0.65787 C 0.38919 -0.65926 0.3901 -0.66088 0.3914 -0.66203 C 0.40885 -0.67569 0.43242 -0.66319 0.44844 -0.66203 C 0.45 -0.65995 0.45169 -0.65833 0.45299 -0.65602 C 0.4539 -0.6544 0.4543 -0.65185 0.45521 -0.65 C 0.45651 -0.64722 0.4582 -0.6449 0.45963 -0.64213 C 0.4612 -0.63889 0.4625 -0.63518 0.46419 -0.63217 C 0.47344 -0.61365 0.4681 -0.6294 0.47982 -0.60023 C 0.48164 -0.5956 0.48372 -0.5912 0.48542 -0.58634 C 0.48633 -0.58379 0.48659 -0.58055 0.48763 -0.57847 C 0.48893 -0.57592 0.49062 -0.5743 0.49219 -0.57245 C 0.49284 -0.56967 0.49375 -0.56713 0.4944 -0.56435 C 0.49492 -0.5618 0.49492 -0.55902 0.49544 -0.55648 C 0.49674 -0.55092 0.5 -0.54051 0.5 -0.54051 C 0.50039 -0.53588 0.50039 -0.53125 0.50104 -0.52662 C 0.50156 -0.52315 0.50273 -0.52014 0.50338 -0.51666 C 0.50469 -0.50879 0.50599 -0.50092 0.50664 -0.49282 C 0.5069 -0.49027 0.50833 -0.47407 0.50898 -0.47083 C 0.50989 -0.46551 0.5112 -0.46018 0.51224 -0.45486 C 0.5125 -0.44907 0.51341 -0.4206 0.51458 -0.41111 C 0.51497 -0.40717 0.51601 -0.40324 0.5168 -0.3993 C 0.51758 -0.39467 0.51836 -0.39004 0.51901 -0.38541 C 0.51979 -0.3794 0.52044 -0.37338 0.52122 -0.36736 C 0.52161 -0.36481 0.52213 -0.36203 0.52239 -0.35949 C 0.52292 -0.35416 0.52305 -0.34884 0.52344 -0.34352 C 0.5237 -0.34074 0.52422 -0.33819 0.52461 -0.33565 C 0.52578 -0.32592 0.52565 -0.3287 0.52565 -0.32361 L 0.52565 -0.32361 " pathEditMode="relative" ptsTypes="AAAAAAAAAAAAA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5 L 0.01081 -0.025 C 0.01849 -0.02708 0.0289 -0.02963 0.03659 -0.0331 C 0.04635 -0.0375 0.05599 -0.04236 0.06562 -0.04699 C 0.06862 -0.04838 0.07148 -0.05046 0.07461 -0.05092 C 0.08906 -0.05347 0.08203 -0.05231 0.09583 -0.05486 C 0.09922 -0.05694 0.10377 -0.05972 0.10703 -0.06088 C 0.11002 -0.06203 0.11302 -0.06227 0.11601 -0.06296 C 0.11823 -0.06342 0.12044 -0.06435 0.12265 -0.06481 C 0.14752 -0.08449 0.11745 -0.0625 0.14401 -0.07685 C 0.14531 -0.07754 0.14609 -0.07986 0.14726 -0.08078 C 0.14948 -0.08264 0.15182 -0.08356 0.15404 -0.08472 C 0.16549 -0.10115 0.15377 -0.08518 0.16523 -0.09884 C 0.1668 -0.10069 0.16823 -0.10277 0.16966 -0.10463 C 0.17187 -0.1074 0.17643 -0.11273 0.17643 -0.11273 C 0.18411 -0.13333 0.17174 -0.10254 0.1832 -0.12268 C 0.18502 -0.12592 0.18568 -0.13125 0.18763 -0.13449 L 0.19101 -0.14051 C 0.19167 -0.14444 0.19349 -0.15416 0.1944 -0.15648 C 0.19557 -0.15972 0.19726 -0.1618 0.19883 -0.16435 C 0.19961 -0.16852 0.19987 -0.17268 0.20104 -0.17639 C 0.20221 -0.17963 0.20338 -0.18287 0.20443 -0.18634 C 0.20521 -0.18889 0.20573 -0.1919 0.20664 -0.19421 C 0.20768 -0.19722 0.20885 -0.19953 0.21002 -0.20231 C 0.21042 -0.20486 0.21055 -0.20764 0.2112 -0.21018 C 0.21198 -0.21365 0.21341 -0.2169 0.21445 -0.22014 C 0.21536 -0.22268 0.21601 -0.22546 0.2168 -0.22824 C 0.21745 -0.23402 0.2181 -0.24004 0.21901 -0.24606 C 0.21927 -0.24815 0.21992 -0.25 0.22005 -0.25208 C 0.22057 -0.25671 0.22044 -0.26157 0.22122 -0.26597 C 0.222 -0.27014 0.22344 -0.27384 0.22461 -0.27801 C 0.225 -0.28055 0.22539 -0.2831 0.22565 -0.28588 C 0.22643 -0.29259 0.22682 -0.2993 0.22786 -0.30578 C 0.22838 -0.30856 0.22956 -0.31111 0.23021 -0.31365 C 0.2306 -0.31574 0.23099 -0.31759 0.23125 -0.31967 C 0.23177 -0.32222 0.23177 -0.32523 0.23242 -0.32777 C 0.23294 -0.32986 0.23385 -0.33171 0.23463 -0.33356 C 0.23737 -0.35324 0.23346 -0.32916 0.23906 -0.34953 C 0.23984 -0.35208 0.23958 -0.35509 0.24023 -0.3574 C 0.2414 -0.3618 0.24323 -0.36551 0.24466 -0.36944 C 0.24739 -0.39375 0.24531 -0.38333 0.25026 -0.40139 C 0.25065 -0.40463 0.25091 -0.4081 0.25143 -0.41134 C 0.25456 -0.4294 0.2526 -0.41342 0.25586 -0.42916 C 0.25755 -0.43703 0.25833 -0.4456 0.26042 -0.45301 C 0.26901 -0.48356 0.25469 -0.43356 0.26601 -0.47106 C 0.275 -0.50115 0.26784 -0.48078 0.27604 -0.50277 C 0.27643 -0.50555 0.27643 -0.50833 0.27721 -0.51088 C 0.27747 -0.51157 0.28489 -0.53217 0.28724 -0.53657 C 0.28971 -0.54143 0.29245 -0.54606 0.29505 -0.55069 L 0.29961 -0.55856 C 0.3 -0.56065 0.29987 -0.56296 0.30065 -0.56458 C 0.30299 -0.56875 0.30794 -0.57129 0.31081 -0.57453 C 0.32591 -0.5912 0.30729 -0.57083 0.31745 -0.58634 C 0.31914 -0.58889 0.32122 -0.59027 0.32305 -0.59236 C 0.33594 -0.60764 0.31667 -0.58773 0.33542 -0.6044 C 0.33659 -0.60532 0.33763 -0.60717 0.3388 -0.60833 C 0.34088 -0.61041 0.34336 -0.61203 0.34544 -0.61435 C 0.34896 -0.61805 0.35169 -0.62407 0.3556 -0.62615 C 0.35664 -0.62685 0.35781 -0.62731 0.35885 -0.62824 C 0.36015 -0.6294 0.36107 -0.63125 0.36224 -0.63217 C 0.36367 -0.63333 0.36536 -0.63333 0.3668 -0.63426 C 0.38229 -0.64467 0.35846 -0.63125 0.37682 -0.64213 C 0.37943 -0.64375 0.38203 -0.64467 0.38463 -0.64606 C 0.38568 -0.64676 0.39167 -0.65139 0.39362 -0.65208 C 0.39805 -0.6537 0.4026 -0.6544 0.40703 -0.65602 C 0.40937 -0.65694 0.41146 -0.65879 0.4138 -0.66018 C 0.41523 -0.66088 0.4168 -0.66157 0.41823 -0.66203 C 0.43581 -0.66898 0.42943 -0.66713 0.44401 -0.6699 C 0.45104 -0.66875 0.4582 -0.66782 0.46523 -0.66597 C 0.46836 -0.66527 0.47422 -0.66203 0.47422 -0.66203 C 0.47604 -0.66018 0.47786 -0.65787 0.47982 -0.65602 C 0.48086 -0.65509 0.48203 -0.65486 0.4832 -0.65416 C 0.48502 -0.65277 0.48685 -0.65139 0.4888 -0.65023 C 0.49557 -0.63796 0.48854 -0.65115 0.49661 -0.63217 C 0.49831 -0.62801 0.50052 -0.62453 0.50221 -0.62037 C 0.50312 -0.61782 0.50351 -0.61481 0.50443 -0.61227 C 0.50547 -0.60949 0.50664 -0.60694 0.50781 -0.6044 C 0.51002 -0.59259 0.50742 -0.60416 0.51224 -0.59051 C 0.51315 -0.58796 0.5138 -0.58518 0.51458 -0.5824 C 0.51523 -0.57546 0.51562 -0.56921 0.5168 -0.5625 C 0.51849 -0.55254 0.52096 -0.54282 0.52239 -0.53264 C 0.52279 -0.53009 0.52305 -0.52731 0.52344 -0.52477 C 0.52383 -0.52268 0.52435 -0.52083 0.52461 -0.51875 C 0.525 -0.51551 0.52526 -0.51203 0.52578 -0.50879 C 0.5263 -0.50486 0.52734 -0.50092 0.52799 -0.49676 C 0.52877 -0.49166 0.52943 -0.48634 0.53021 -0.48102 C 0.53255 -0.44236 0.53086 -0.45671 0.53359 -0.43703 C 0.53398 -0.43194 0.53411 -0.42639 0.53463 -0.42129 C 0.53489 -0.41921 0.53568 -0.41736 0.53581 -0.41527 C 0.53646 -0.40602 0.53659 -0.39676 0.53698 -0.38727 C 0.53581 -0.37986 0.53568 -0.37685 0.53359 -0.36944 C 0.53294 -0.36736 0.53203 -0.36551 0.53138 -0.36342 L 0.53021 -0.3574 L 0.53021 -0.3574 " pathEditMode="relative" ptsTypes="AAAAAAAAAAAAAAAAAAAAAAAAAAAAAAAAAAAAAAAAAAAAAAAAAAAAAAAAAAAAAAAAAAAAAAAAAAAAAAAAAAAAAAAAAAAAAA">
                                      <p:cBhvr>
                                        <p:cTn id="14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 -0.04699 L 0.0164 -0.04699 C 0.02578 -0.04768 0.03515 -0.04722 0.0444 -0.04907 C 0.05403 -0.05115 0.05338 -0.05602 0.0612 -0.06111 C 0.06406 -0.06296 0.06719 -0.06319 0.07005 -0.06504 C 0.07279 -0.06666 0.07513 -0.06967 0.07786 -0.07106 C 0.08307 -0.07361 0.09362 -0.07685 0.09362 -0.07685 C 0.09583 -0.07893 0.09792 -0.08125 0.10026 -0.08287 C 0.10169 -0.08402 0.10338 -0.08379 0.10482 -0.08495 C 0.10716 -0.08657 0.10911 -0.08958 0.11146 -0.09097 C 0.11406 -0.09236 0.11667 -0.09213 0.11927 -0.09282 C 0.13685 -0.10532 0.1095 -0.08541 0.13281 -0.10486 C 0.13646 -0.10787 0.14023 -0.10995 0.14401 -0.11273 C 0.14805 -0.11597 0.15208 -0.11967 0.15625 -0.12268 C 0.1595 -0.125 0.16302 -0.12639 0.1664 -0.1287 C 0.17083 -0.13171 0.17526 -0.13541 0.17982 -0.13865 C 0.18164 -0.14004 0.18346 -0.14143 0.18542 -0.14259 L 0.1888 -0.14467 C 0.18984 -0.14652 0.19075 -0.14907 0.19206 -0.15046 C 0.19375 -0.15254 0.19622 -0.15231 0.19765 -0.15463 C 0.19896 -0.15648 0.19896 -0.15995 0.2 -0.1625 C 0.20286 -0.17014 0.20534 -0.17407 0.20885 -0.18032 C 0.20924 -0.1824 0.20924 -0.18495 0.21002 -0.18634 C 0.2112 -0.18842 0.21367 -0.18796 0.21445 -0.19027 C 0.21575 -0.19375 0.21484 -0.19838 0.21562 -0.20231 C 0.21706 -0.20995 0.21953 -0.20949 0.22344 -0.21227 C 0.22422 -0.21481 0.22487 -0.21759 0.22565 -0.22014 C 0.22747 -0.22569 0.23021 -0.23125 0.23242 -0.23611 C 0.24023 -0.27106 0.22851 -0.22361 0.23906 -0.25208 C 0.24049 -0.25555 0.24049 -0.25995 0.2414 -0.26389 C 0.24206 -0.26736 0.24297 -0.2706 0.24362 -0.27384 C 0.24414 -0.27662 0.24414 -0.2794 0.24466 -0.28194 C 0.24635 -0.28865 0.24844 -0.29514 0.25026 -0.30185 L 0.25364 -0.31365 C 0.25456 -0.32315 0.25495 -0.33055 0.25703 -0.33958 C 0.25807 -0.34421 0.26081 -0.34815 0.26263 -0.35162 C 0.26562 -0.36736 0.26237 -0.34907 0.26601 -0.38333 C 0.26614 -0.38541 0.2668 -0.38727 0.26706 -0.38935 C 0.26797 -0.39537 0.26862 -0.40139 0.2694 -0.40717 C 0.26966 -0.40995 0.26992 -0.4125 0.27044 -0.41527 C 0.27109 -0.41852 0.27213 -0.42176 0.27265 -0.42523 C 0.27318 -0.42777 0.27344 -0.43055 0.27383 -0.4331 C 0.27487 -0.43912 0.27656 -0.4449 0.27721 -0.45092 C 0.27812 -0.46088 0.27838 -0.46713 0.2806 -0.47685 C 0.28138 -0.48102 0.28281 -0.48472 0.28385 -0.48889 C 0.28424 -0.49213 0.2845 -0.4956 0.28502 -0.49884 C 0.28594 -0.50416 0.28724 -0.50926 0.28841 -0.51458 C 0.2888 -0.51666 0.28919 -0.51852 0.28945 -0.5206 C 0.28997 -0.52453 0.2901 -0.5287 0.29062 -0.53264 C 0.29114 -0.53657 0.29219 -0.54051 0.29284 -0.54444 C 0.29336 -0.54768 0.29336 -0.55139 0.29401 -0.5544 C 0.2944 -0.55671 0.29557 -0.55833 0.29622 -0.56041 C 0.29674 -0.56227 0.29687 -0.56458 0.29739 -0.56643 C 0.29831 -0.5699 0.29961 -0.57291 0.30065 -0.57639 C 0.30156 -0.57893 0.30221 -0.58148 0.30299 -0.58426 C 0.30338 -0.58634 0.30338 -0.58865 0.30404 -0.59027 C 0.30495 -0.59259 0.30625 -0.59421 0.30742 -0.59629 C 0.30859 -0.60671 0.30768 -0.60463 0.31081 -0.61227 C 0.31328 -0.61828 0.31562 -0.62477 0.31862 -0.63009 C 0.31979 -0.63217 0.32057 -0.63472 0.322 -0.63611 C 0.32331 -0.6375 0.325 -0.63703 0.32643 -0.63796 C 0.33763 -0.64537 0.32292 -0.63889 0.33763 -0.64606 C 0.3431 -0.64861 0.34883 -0.64884 0.35443 -0.65 L 0.36445 -0.65185 L 0.41042 -0.65 C 0.4138 -0.64977 0.41719 -0.64907 0.42044 -0.64791 C 0.42318 -0.64699 0.42565 -0.64537 0.42825 -0.64398 C 0.42982 -0.64143 0.43125 -0.63865 0.43281 -0.63611 C 0.43502 -0.63264 0.43737 -0.62963 0.43945 -0.62615 C 0.44427 -0.61852 0.45273 -0.60162 0.45521 -0.59421 C 0.45781 -0.58634 0.46068 -0.5787 0.46302 -0.57037 C 0.46484 -0.56365 0.46654 -0.55694 0.46862 -0.55046 C 0.47031 -0.54514 0.47265 -0.54027 0.47422 -0.53449 C 0.47604 -0.52824 0.47734 -0.52129 0.47864 -0.51458 C 0.48034 -0.50671 0.48034 -0.49745 0.4832 -0.49074 C 0.48594 -0.48402 0.48776 -0.48055 0.48984 -0.47291 C 0.49193 -0.46551 0.49023 -0.46597 0.49219 -0.45694 C 0.49258 -0.45463 0.49375 -0.45324 0.4944 -0.45092 C 0.49492 -0.44907 0.49518 -0.44699 0.49544 -0.44514 C 0.49596 -0.44236 0.49622 -0.43981 0.49661 -0.43703 C 0.49739 -0.43055 0.49779 -0.42361 0.49883 -0.41713 C 0.49974 -0.4118 0.50117 -0.40671 0.50221 -0.40115 C 0.50312 -0.39676 0.50364 -0.3919 0.50443 -0.38727 C 0.50482 -0.3794 0.50495 -0.37129 0.5056 -0.36342 C 0.50573 -0.36134 0.50625 -0.35949 0.50664 -0.3574 C 0.50742 -0.35416 0.50807 -0.35092 0.50898 -0.34745 C 0.50963 -0.3449 0.51055 -0.34236 0.5112 -0.33958 C 0.5125 -0.3331 0.51224 -0.33194 0.51224 -0.32569 L 0.51224 -0.32569 " pathEditMode="relative" ptsTypes="AAAAAAAAAAAAAAAAAAAAAAAAAAAAAAAAAAAAAAAAAAAAAAAAAAAAAAAAAAAAAAAAAAAAAAAAAAAAAAAAAAAAAAAAA">
                                      <p:cBhvr>
                                        <p:cTn id="15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-0.03703 L 0.01419 -0.03703 C 0.01836 -0.03773 0.02252 -0.03819 0.02656 -0.03912 C 0.02773 -0.03935 0.02877 -0.04074 0.02995 -0.0412 C 0.03555 -0.04282 0.04114 -0.04375 0.04674 -0.04514 C 0.05039 -0.04768 0.05403 -0.05139 0.05794 -0.05301 C 0.06224 -0.05486 0.0668 -0.05393 0.07122 -0.05509 C 0.07539 -0.05602 0.07943 -0.0581 0.08346 -0.05902 C 0.09101 -0.06065 0.09844 -0.0618 0.10586 -0.06296 C 0.12044 -0.07338 0.09935 -0.05949 0.12265 -0.06898 C 0.12396 -0.06944 0.12487 -0.07176 0.12604 -0.07291 C 0.12747 -0.07453 0.12904 -0.07569 0.1306 -0.07685 C 0.13164 -0.07893 0.13268 -0.08102 0.13385 -0.08287 C 0.13529 -0.08518 0.13711 -0.08657 0.13841 -0.08889 C 0.13971 -0.0912 0.14023 -0.0949 0.14167 -0.09676 C 0.14375 -0.09953 0.14622 -0.10092 0.14844 -0.10277 C 0.14961 -0.10486 0.15052 -0.10717 0.15182 -0.10879 C 0.15273 -0.10995 0.1543 -0.10926 0.15521 -0.11088 C 0.15781 -0.11551 0.15989 -0.12106 0.16185 -0.12662 C 0.17747 -0.17291 0.16302 -0.13217 0.17083 -0.16458 C 0.172 -0.16944 0.17383 -0.17384 0.17526 -0.17847 C 0.1776 -0.19514 0.17474 -0.17685 0.17982 -0.19838 C 0.18073 -0.20231 0.18125 -0.20625 0.18203 -0.21018 C 0.18242 -0.21435 0.18242 -0.21828 0.1832 -0.22222 C 0.18398 -0.22685 0.18711 -0.23078 0.1888 -0.23426 C 0.19036 -0.23727 0.19193 -0.24051 0.19323 -0.24421 C 0.19922 -0.26065 0.19375 -0.25115 0.19987 -0.26412 C 0.20755 -0.27986 0.19961 -0.25625 0.21224 -0.28981 C 0.21367 -0.29398 0.21536 -0.29768 0.21667 -0.30185 C 0.21758 -0.3044 0.2181 -0.30717 0.21901 -0.30972 C 0.22031 -0.31389 0.222 -0.31759 0.22344 -0.32176 C 0.225 -0.32639 0.22643 -0.33102 0.22786 -0.33565 C 0.22864 -0.34166 0.22943 -0.34768 0.23021 -0.35347 C 0.23164 -0.36551 0.23138 -0.36828 0.23463 -0.38148 C 0.23581 -0.38634 0.23776 -0.39051 0.23906 -0.39537 C 0.23958 -0.39722 0.23984 -0.3993 0.24023 -0.40139 C 0.2414 -0.40671 0.24297 -0.41412 0.24466 -0.41921 C 0.25846 -0.46018 0.2418 -0.40926 0.25247 -0.43912 C 0.25417 -0.44375 0.25534 -0.44861 0.25703 -0.45301 C 0.26575 -0.47569 0.2625 -0.46389 0.26706 -0.47685 C 0.26823 -0.48032 0.26927 -0.48356 0.27044 -0.4868 C 0.27187 -0.49097 0.27357 -0.49467 0.27487 -0.49884 C 0.28307 -0.52361 0.27292 -0.49722 0.28281 -0.52477 C 0.28372 -0.52754 0.28515 -0.52986 0.28607 -0.53264 C 0.28698 -0.53518 0.28737 -0.53819 0.28841 -0.54074 C 0.29075 -0.54676 0.29388 -0.55231 0.29622 -0.55856 C 0.29883 -0.56574 0.29922 -0.5669 0.30286 -0.57453 C 0.3039 -0.57662 0.30534 -0.57824 0.30625 -0.58032 C 0.30755 -0.58356 0.30833 -0.58727 0.30963 -0.59027 C 0.31094 -0.59328 0.31263 -0.5956 0.31406 -0.59838 C 0.31601 -0.60208 0.31758 -0.60671 0.31966 -0.61018 C 0.32174 -0.61342 0.32422 -0.61527 0.32643 -0.61828 C 0.32877 -0.62129 0.33099 -0.62477 0.33307 -0.62824 C 0.33463 -0.63078 0.33594 -0.63402 0.33763 -0.63611 C 0.33854 -0.63727 0.33984 -0.6375 0.34101 -0.63819 C 0.34206 -0.64004 0.34297 -0.64259 0.34427 -0.64421 C 0.35443 -0.65602 0.34049 -0.63449 0.35104 -0.65 C 0.35221 -0.65185 0.35299 -0.65463 0.35443 -0.65602 C 0.3664 -0.66782 0.35963 -0.65833 0.36667 -0.66412 C 0.38398 -0.67754 0.36146 -0.6625 0.38242 -0.67407 C 0.3832 -0.6743 0.38958 -0.6794 0.39127 -0.67986 C 0.39427 -0.68078 0.39726 -0.68102 0.40026 -0.68194 C 0.40091 -0.68217 0.41328 -0.68727 0.41601 -0.68796 C 0.42591 -0.69051 0.42773 -0.68958 0.43828 -0.6919 C 0.44062 -0.69236 0.44284 -0.69328 0.44505 -0.69375 C 0.44987 -0.69328 0.45482 -0.69375 0.45963 -0.6919 C 0.46146 -0.6912 0.46237 -0.6875 0.46406 -0.68588 C 0.46549 -0.68472 0.46706 -0.68449 0.46862 -0.68402 C 0.46888 -0.68194 0.46901 -0.67963 0.46966 -0.67801 C 0.47305 -0.66852 0.47552 -0.66643 0.47982 -0.6581 C 0.48411 -0.6493 0.48294 -0.64838 0.48763 -0.63819 C 0.48893 -0.63518 0.49075 -0.6331 0.49206 -0.63009 C 0.49414 -0.62569 0.4957 -0.62083 0.49765 -0.6162 C 0.49974 -0.61134 0.50234 -0.60717 0.50443 -0.60231 C 0.50599 -0.59861 0.50729 -0.59421 0.50885 -0.59027 C 0.51055 -0.58634 0.51276 -0.58264 0.51445 -0.57847 C 0.51797 -0.5699 0.52448 -0.55254 0.52448 -0.55254 C 0.52526 -0.54861 0.52565 -0.54444 0.52682 -0.54074 C 0.52995 -0.5294 0.53177 -0.52361 0.53346 -0.50879 C 0.53385 -0.50555 0.53424 -0.50208 0.53463 -0.49884 C 0.53502 -0.49421 0.53515 -0.48958 0.53568 -0.48495 C 0.53828 -0.46365 0.53737 -0.47824 0.53906 -0.46296 C 0.54101 -0.44537 0.53971 -0.45092 0.54127 -0.42731 C 0.54154 -0.42384 0.54219 -0.4206 0.54245 -0.41736 C 0.54297 -0.41134 0.54323 -0.40532 0.54362 -0.3993 C 0.54323 -0.3794 0.5431 -0.35949 0.54245 -0.33958 C 0.54219 -0.33287 0.54023 -0.32384 0.53906 -0.31782 C 0.53867 -0.31574 0.53854 -0.31365 0.53802 -0.3118 L 0.53568 -0.3037 L 0.53568 -0.3037 " pathEditMode="relative" ptsTypes="AAAAAAAAAAAAAAAAAAAAAAAAAAAAAAAAAAAAAAAAAAAAAAAAAAAAAAAAAAAAAAAAAAAAAAAAAAAAAAAAAAAAAAAAAA">
                                      <p:cBhvr>
                                        <p:cTn id="16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4097 L 0.01862 -0.04097 C 0.0319 -0.04815 0.03177 -0.04676 0.04557 -0.06088 C 0.0526 -0.06828 0.05989 -0.07523 0.06667 -0.08287 C 0.06966 -0.08611 0.07252 -0.09004 0.07565 -0.09282 C 0.07943 -0.09629 0.08385 -0.09745 0.08802 -0.09884 C 0.08906 -0.10023 0.0901 -0.10162 0.09127 -0.10277 C 0.09284 -0.10416 0.0944 -0.10509 0.09583 -0.10671 C 0.09896 -0.11041 0.10117 -0.11666 0.10482 -0.11875 C 0.10924 -0.12129 0.10885 -0.1206 0.11367 -0.12662 C 0.11562 -0.12916 0.11732 -0.13217 0.11927 -0.13472 C 0.12226 -0.13819 0.12539 -0.14097 0.12825 -0.14467 C 0.13698 -0.15555 0.14492 -0.16875 0.15404 -0.17847 C 0.17656 -0.20254 0.1543 -0.17754 0.17526 -0.2044 C 0.17969 -0.20995 0.18424 -0.21481 0.18867 -0.22014 L 0.19544 -0.22824 C 0.19687 -0.23217 0.19896 -0.23565 0.19987 -0.24004 C 0.20143 -0.24676 0.20286 -0.25463 0.20547 -0.25995 C 0.20677 -0.2625 0.20859 -0.26389 0.21002 -0.26597 C 0.2112 -0.26782 0.21211 -0.27014 0.21341 -0.27199 C 0.21445 -0.27338 0.21575 -0.2743 0.21667 -0.27592 C 0.21875 -0.27893 0.22031 -0.28264 0.22226 -0.28588 C 0.22448 -0.28935 0.22682 -0.29236 0.22904 -0.29583 C 0.23099 -0.29907 0.23281 -0.30231 0.23463 -0.30578 C 0.23581 -0.30833 0.23659 -0.31157 0.23802 -0.31365 C 0.23919 -0.31574 0.24101 -0.31643 0.24245 -0.31782 C 0.24635 -0.33171 0.24258 -0.32152 0.25143 -0.33356 C 0.2556 -0.33958 0.25404 -0.33889 0.25703 -0.3456 C 0.25911 -0.35046 0.26172 -0.35463 0.26367 -0.35949 C 0.26549 -0.36389 0.26693 -0.36875 0.26823 -0.37338 C 0.26875 -0.37523 0.26862 -0.37777 0.26927 -0.3794 C 0.27018 -0.38125 0.27161 -0.38217 0.27265 -0.38333 C 0.27331 -0.38703 0.27461 -0.3949 0.27604 -0.39745 C 0.27799 -0.40069 0.28047 -0.40254 0.28281 -0.40532 C 0.28502 -0.43402 0.28138 -0.40879 0.28724 -0.42523 C 0.29036 -0.43402 0.2888 -0.43449 0.29062 -0.44305 C 0.29258 -0.45208 0.29323 -0.45185 0.29726 -0.45902 C 0.29974 -0.47199 0.29674 -0.45787 0.30286 -0.47685 C 0.30456 -0.48217 0.30612 -0.4875 0.30742 -0.49282 C 0.30833 -0.49676 0.3082 -0.50139 0.30963 -0.50486 C 0.31107 -0.50833 0.31393 -0.51458 0.31523 -0.51875 C 0.31601 -0.52129 0.3168 -0.52407 0.31745 -0.52662 C 0.31797 -0.5287 0.31797 -0.53102 0.31862 -0.53264 C 0.32096 -0.53889 0.32448 -0.54375 0.32643 -0.55069 C 0.32851 -0.55787 0.32943 -0.56273 0.3332 -0.56852 C 0.33476 -0.57106 0.33685 -0.57245 0.3388 -0.57453 C 0.34414 -0.58865 0.34127 -0.5831 0.34661 -0.59236 C 0.347 -0.59444 0.347 -0.59652 0.34765 -0.59838 C 0.34909 -0.60208 0.35221 -0.60602 0.35443 -0.60833 C 0.35586 -0.60972 0.35755 -0.61065 0.35885 -0.61227 C 0.36015 -0.61389 0.36094 -0.61666 0.36224 -0.61828 C 0.36992 -0.62777 0.37187 -0.62708 0.38125 -0.63217 C 0.38776 -0.64004 0.38112 -0.63333 0.3914 -0.63819 C 0.39336 -0.63912 0.39505 -0.6412 0.397 -0.64213 C 0.39896 -0.64328 0.40768 -0.6456 0.40924 -0.64606 C 0.41042 -0.64745 0.41133 -0.65 0.41263 -0.65 C 0.41979 -0.65 0.42695 -0.64884 0.43385 -0.64606 C 0.43568 -0.64537 0.43672 -0.64166 0.43841 -0.64027 C 0.44088 -0.63773 0.44349 -0.63588 0.44622 -0.63426 C 0.44909 -0.6324 0.45221 -0.63148 0.45521 -0.63032 C 0.45534 -0.62916 0.45677 -0.61805 0.45742 -0.6162 C 0.45833 -0.61389 0.45976 -0.6125 0.46081 -0.61041 C 0.46432 -0.60301 0.46406 -0.60254 0.4664 -0.59444 C 0.4668 -0.59097 0.4664 -0.58727 0.46745 -0.58449 C 0.46888 -0.58078 0.47135 -0.5794 0.47305 -0.57639 C 0.47461 -0.57407 0.47604 -0.57106 0.4776 -0.56852 C 0.48203 -0.54907 0.47917 -0.56458 0.48099 -0.53078 C 0.48112 -0.52592 0.48164 -0.52152 0.48203 -0.51666 C 0.48242 -0.51157 0.48255 -0.50602 0.4832 -0.50092 C 0.48372 -0.49606 0.48463 -0.49166 0.48542 -0.4868 C 0.48581 -0.47639 0.48594 -0.46574 0.48659 -0.45509 C 0.48672 -0.45115 0.48737 -0.44722 0.48763 -0.44305 C 0.48958 -0.40879 0.48659 -0.425 0.49101 -0.40532 C 0.49193 -0.38472 0.4918 -0.37546 0.4944 -0.35555 C 0.49492 -0.35139 0.49609 -0.34768 0.49661 -0.34352 C 0.497 -0.34027 0.49726 -0.33703 0.49779 -0.33356 C 0.49883 -0.32569 0.49857 -0.31666 0.50104 -0.30972 L 0.50338 -0.3037 L 0.50338 -0.3037 " pathEditMode="relative" ptsTypes="AAAAAAAAAAAAAAAAAAAAAAAAAAAAAAAAAAAAAAAAAAAAAAAAAAAAAAAAAAAAAAAAAAAAAAAAAAAAAAA">
                                      <p:cBhvr>
                                        <p:cTn id="17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02 L 0.01758 -0.03102 C 0.02213 -0.0331 0.02669 -0.03472 0.03112 -0.03703 C 0.03294 -0.03819 0.03476 -0.04004 0.03672 -0.04097 C 0.03958 -0.04259 0.04271 -0.04352 0.04557 -0.04514 C 0.06133 -0.0537 0.04792 -0.0493 0.06237 -0.05301 C 0.06484 -0.05509 0.06745 -0.0574 0.07018 -0.05902 C 0.07265 -0.06065 0.07539 -0.06134 0.07799 -0.06296 C 0.09297 -0.07315 0.07799 -0.06597 0.08919 -0.07083 C 0.09818 -0.08171 0.0862 -0.06828 0.097 -0.07685 C 0.1026 -0.08148 0.10143 -0.0824 0.10599 -0.0868 C 0.11315 -0.09398 0.11901 -0.09652 0.12604 -0.10671 C 0.12799 -0.10949 0.12982 -0.11227 0.13164 -0.11481 C 0.13841 -0.12338 0.13802 -0.12106 0.14401 -0.13055 C 0.14596 -0.13379 0.14752 -0.13773 0.14961 -0.14051 C 0.15156 -0.14328 0.15417 -0.14444 0.15638 -0.14652 C 0.16081 -0.15092 0.16015 -0.15231 0.16523 -0.15856 C 0.17252 -0.16713 0.17265 -0.16365 0.1776 -0.1743 C 0.1793 -0.17824 0.18034 -0.18264 0.18203 -0.18634 C 0.1845 -0.19143 0.18724 -0.1956 0.18984 -0.20023 C 0.1918 -0.20347 0.19388 -0.20648 0.19544 -0.21018 C 0.19831 -0.21643 0.20013 -0.2199 0.20221 -0.22615 C 0.20482 -0.23402 0.20846 -0.2412 0.21002 -0.25 C 0.21081 -0.25393 0.2112 -0.25833 0.21224 -0.26203 C 0.21484 -0.27037 0.21888 -0.27731 0.22122 -0.28588 C 0.22305 -0.29236 0.22435 -0.29977 0.22682 -0.30578 C 0.2276 -0.30764 0.23164 -0.31666 0.23242 -0.31967 C 0.23672 -0.33495 0.22877 -0.31435 0.23698 -0.33356 C 0.23802 -0.33958 0.23841 -0.34606 0.24023 -0.35139 C 0.24245 -0.3581 0.24557 -0.36412 0.247 -0.37129 C 0.24739 -0.37338 0.24752 -0.37546 0.24805 -0.37731 C 0.24909 -0.38032 0.25052 -0.3824 0.25143 -0.38541 C 0.25247 -0.38842 0.25286 -0.39213 0.25364 -0.39537 C 0.25547 -0.40208 0.25742 -0.40856 0.25924 -0.41527 C 0.26042 -0.41921 0.26185 -0.42291 0.26263 -0.42708 C 0.26575 -0.44352 0.26354 -0.43565 0.2694 -0.45092 C 0.26979 -0.45555 0.26953 -0.46041 0.27044 -0.46481 C 0.27148 -0.46944 0.27357 -0.47268 0.275 -0.47685 C 0.27617 -0.48078 0.27747 -0.48472 0.27838 -0.48889 C 0.2793 -0.49328 0.2793 -0.49838 0.2806 -0.50277 C 0.28164 -0.50648 0.28372 -0.50902 0.28502 -0.51273 C 0.28594 -0.51504 0.28659 -0.51782 0.28724 -0.5206 C 0.28815 -0.52384 0.28841 -0.52754 0.28958 -0.53055 C 0.29075 -0.53379 0.29245 -0.53588 0.29401 -0.53842 C 0.30195 -0.56666 0.29127 -0.52731 0.29739 -0.5544 C 0.29831 -0.55856 0.29961 -0.5625 0.30078 -0.56643 C 0.30104 -0.56967 0.30104 -0.57315 0.30182 -0.57639 C 0.30469 -0.5875 0.30599 -0.58796 0.31081 -0.59421 C 0.31198 -0.59815 0.31276 -0.60254 0.31419 -0.60625 C 0.31719 -0.61389 0.32109 -0.6206 0.32422 -0.62801 C 0.32539 -0.63078 0.32656 -0.63333 0.3276 -0.63611 C 0.32917 -0.64051 0.33073 -0.64514 0.33203 -0.65 C 0.33333 -0.6544 0.33372 -0.65995 0.33542 -0.66389 C 0.33828 -0.6706 0.34271 -0.675 0.34544 -0.68171 C 0.34661 -0.68449 0.34752 -0.6875 0.34883 -0.68981 C 0.35377 -0.69838 0.35573 -0.69977 0.3612 -0.70555 C 0.36719 -0.70509 0.37331 -0.70648 0.37904 -0.7037 C 0.38294 -0.70185 0.38568 -0.6956 0.38919 -0.69166 C 0.39284 -0.6875 0.39648 -0.68356 0.40039 -0.67986 C 0.40404 -0.67615 0.41159 -0.6699 0.41159 -0.6699 C 0.41224 -0.66597 0.41198 -0.66065 0.4138 -0.65787 C 0.41575 -0.65463 0.41914 -0.65602 0.42161 -0.65393 C 0.42305 -0.65277 0.4237 -0.64977 0.425 -0.64791 C 0.42604 -0.64652 0.42734 -0.6456 0.42838 -0.64398 C 0.42956 -0.64213 0.43034 -0.63958 0.43164 -0.63796 C 0.43307 -0.63634 0.43476 -0.63565 0.4362 -0.63402 C 0.44857 -0.61921 0.43581 -0.63148 0.44622 -0.62199 C 0.44739 -0.62014 0.44857 -0.61828 0.44961 -0.6162 C 0.45052 -0.61435 0.45078 -0.6118 0.45182 -0.61018 C 0.46315 -0.59259 0.4543 -0.61065 0.46302 -0.59629 C 0.46614 -0.5912 0.46966 -0.58657 0.472 -0.58032 C 0.47279 -0.57824 0.47331 -0.57592 0.47422 -0.5743 C 0.47552 -0.57199 0.47721 -0.57037 0.47864 -0.56828 C 0.48099 -0.5618 0.48268 -0.55463 0.48542 -0.54838 C 0.48698 -0.54514 0.48854 -0.54213 0.48984 -0.53842 C 0.49088 -0.53611 0.49127 -0.5331 0.49219 -0.53055 C 0.49427 -0.525 0.49713 -0.5206 0.49883 -0.51458 C 0.49961 -0.51203 0.50039 -0.50949 0.50104 -0.50671 C 0.50156 -0.50486 0.50169 -0.50254 0.50221 -0.50069 C 0.50547 -0.48912 0.50377 -0.50069 0.50664 -0.4868 C 0.5095 -0.47338 0.50625 -0.48402 0.50898 -0.47291 C 0.51094 -0.46435 0.51133 -0.46458 0.51458 -0.45694 C 0.51523 -0.44768 0.51614 -0.43842 0.5168 -0.42916 C 0.51719 -0.42315 0.51745 -0.41713 0.51784 -0.41111 C 0.51875 -0.40115 0.51992 -0.39815 0.52018 -0.38727 C 0.52044 -0.37407 0.52018 -0.36088 0.52018 -0.34745 L 0.52018 -0.34745 " pathEditMode="relative" ptsTypes="AAAAAAAAAAAAAAAAAAAAAAAAAAAAAAAAAAAAAAAAAAAAAAAAAAAAAAAAAAAAAAAAAAAAAAAAAAAAAAAAAAAAAAA">
                                      <p:cBhvr>
                                        <p:cTn id="18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3.95833E-6 0.00046 L 0.01849 -0.00625 C 0.02045 -0.00694 0.0224 -0.00718 0.02435 -0.00833 L 0.0336 -0.01481 C 0.03464 -0.01551 0.03581 -0.0162 0.03698 -0.01667 C 0.03933 -0.01759 0.04154 -0.01829 0.04388 -0.01898 C 0.04545 -0.02037 0.04675 -0.02199 0.04857 -0.02315 C 0.04987 -0.02384 0.06263 -0.02685 0.06342 -0.02731 C 0.07123 -0.0368 0.06146 -0.02569 0.07357 -0.03565 C 0.07474 -0.0368 0.07579 -0.03866 0.07709 -0.03981 C 0.07982 -0.04236 0.08464 -0.04329 0.08737 -0.04398 C 0.08855 -0.04468 0.08959 -0.0456 0.09089 -0.0463 C 0.09232 -0.04699 0.09388 -0.04722 0.09545 -0.04815 C 0.09701 -0.0493 0.09844 -0.05139 0.10013 -0.05231 C 0.1125 -0.06088 0.1125 -0.06042 0.12422 -0.06505 C 0.12644 -0.06713 0.12878 -0.06944 0.13112 -0.0713 C 0.1349 -0.0743 0.13894 -0.07639 0.14271 -0.07963 C 0.14388 -0.08079 0.1448 -0.0831 0.14597 -0.0838 C 0.15209 -0.08819 0.15847 -0.08889 0.16446 -0.09236 C 0.1668 -0.09352 0.16914 -0.09468 0.17149 -0.09653 C 0.17292 -0.09768 0.17435 -0.0993 0.17605 -0.10069 C 0.17696 -0.10139 0.18334 -0.10625 0.18529 -0.10694 C 0.1875 -0.10787 0.18985 -0.10833 0.19206 -0.10903 C 0.19454 -0.11111 0.19662 -0.11343 0.19909 -0.11528 C 0.20235 -0.11805 0.20443 -0.11759 0.20834 -0.11968 C 0.22253 -0.12593 0.21003 -0.12199 0.22435 -0.12569 C 0.23112 -0.12986 0.22774 -0.12824 0.23933 -0.13194 C 0.24167 -0.13287 0.24388 -0.13333 0.24623 -0.13426 C 0.24896 -0.13518 0.2517 -0.13704 0.2543 -0.13843 C 0.26407 -0.15023 0.25222 -0.13727 0.27735 -0.14676 C 0.28021 -0.14792 0.28256 -0.15116 0.28542 -0.15301 C 0.28646 -0.15393 0.28763 -0.1544 0.28894 -0.15532 C 0.30391 -0.17569 0.28555 -0.15208 0.29688 -0.16343 C 0.29805 -0.16481 0.30769 -0.17708 0.30951 -0.17824 L 0.31302 -0.18032 C 0.32422 -0.1956 0.31042 -0.17801 0.32331 -0.19074 C 0.32579 -0.19329 0.32787 -0.19699 0.33021 -0.19907 C 0.33607 -0.2044 0.33321 -0.20231 0.33829 -0.20555 C 0.33946 -0.20764 0.3405 -0.21018 0.3418 -0.2118 C 0.34284 -0.21296 0.34414 -0.21273 0.34532 -0.21366 C 0.34727 -0.21574 0.34909 -0.21805 0.35105 -0.22014 C 0.36042 -0.24583 0.35 -0.22199 0.3625 -0.23912 C 0.36355 -0.24051 0.36381 -0.24352 0.36485 -0.24514 C 0.36589 -0.24768 0.36719 -0.2493 0.36823 -0.25162 C 0.38086 -0.27917 0.37266 -0.2618 0.37865 -0.27662 C 0.37982 -0.27963 0.38099 -0.28218 0.38204 -0.28518 C 0.38373 -0.28935 0.38516 -0.29352 0.38659 -0.29768 C 0.38737 -0.29977 0.38829 -0.30185 0.38907 -0.30393 L 0.39245 -0.31435 C 0.39493 -0.33264 0.3918 -0.31296 0.39584 -0.33125 C 0.39675 -0.33542 0.3974 -0.33981 0.39818 -0.34398 C 0.40052 -0.35555 0.40079 -0.35393 0.40287 -0.3669 C 0.40404 -0.37523 0.40469 -0.38403 0.40625 -0.3919 C 0.40664 -0.39421 0.40717 -0.39606 0.40743 -0.39838 C 0.41055 -0.42014 0.40808 -0.4088 0.41211 -0.42338 C 0.41407 -0.43912 0.41185 -0.425 0.41537 -0.44028 C 0.41589 -0.44213 0.41628 -0.44444 0.41667 -0.44653 C 0.41706 -0.4493 0.41719 -0.45231 0.41784 -0.45486 C 0.41862 -0.4588 0.42006 -0.46204 0.42123 -0.46528 C 0.42214 -0.46805 0.42279 -0.47106 0.42357 -0.47384 C 0.42396 -0.47847 0.42435 -0.4875 0.42592 -0.49259 C 0.42644 -0.49491 0.42748 -0.49676 0.42813 -0.49907 C 0.42904 -0.50255 0.42943 -0.50602 0.43047 -0.50949 C 0.43112 -0.5118 0.43217 -0.51343 0.43269 -0.51574 C 0.43425 -0.5213 0.43529 -0.5294 0.43737 -0.53472 C 0.43829 -0.53704 0.43959 -0.53889 0.44076 -0.54097 C 0.44558 -0.56667 0.44037 -0.5412 0.44649 -0.56389 C 0.44714 -0.56574 0.44688 -0.56852 0.44766 -0.57014 C 0.44883 -0.57292 0.45079 -0.57454 0.45222 -0.57662 C 0.45456 -0.5794 0.45691 -0.58218 0.45925 -0.58495 L 0.46263 -0.58889 C 0.4793 -0.58657 0.47253 -0.59167 0.48347 -0.5787 L 0.48672 -0.5743 L 0.49024 -0.57014 C 0.49102 -0.56829 0.49141 -0.56551 0.49258 -0.56389 C 0.49388 -0.56204 0.49571 -0.56111 0.49727 -0.55972 C 0.49844 -0.55856 0.49948 -0.55718 0.50066 -0.55555 C 0.50261 -0.54537 0.50079 -0.55185 0.50521 -0.54097 C 0.50612 -0.53889 0.50664 -0.53634 0.50756 -0.53472 C 0.50847 -0.53287 0.50977 -0.53171 0.51107 -0.53055 C 0.51185 -0.52824 0.51276 -0.52639 0.51329 -0.52407 C 0.51563 -0.51458 0.51342 -0.51759 0.51563 -0.50949 C 0.51628 -0.50741 0.51719 -0.50532 0.51797 -0.50324 C 0.52175 -0.48194 0.51589 -0.51481 0.52032 -0.48866 C 0.52097 -0.48426 0.52201 -0.48032 0.52253 -0.47593 C 0.52279 -0.47315 0.52409 -0.46042 0.52487 -0.45718 C 0.52605 -0.45093 0.52748 -0.44768 0.52956 -0.44236 C 0.52487 -0.44167 0.51875 -0.4463 0.51563 -0.44028 C 0.51381 -0.4368 0.51693 -0.41643 0.51797 -0.4088 C 0.51823 -0.40278 0.5181 -0.38912 0.52032 -0.38148 C 0.52084 -0.3794 0.52175 -0.37731 0.52253 -0.37546 C 0.52292 -0.37245 0.52396 -0.36366 0.52487 -0.36042 C 0.52774 -0.34977 0.52709 -0.35903 0.52709 -0.34815 L 0.52709 -0.34792 " pathEditMode="relative" rAng="0" ptsTypes="AAAAAAAAAAAAAAAAAAAAAAAAAAAAAAAAAAAAAAAAAAAAAAAAAAAAAAAAAAAAAAAAAAAAAAAAAAAAAAAAAAAAAAAAAAAAAAA">
                                      <p:cBhvr>
                                        <p:cTn id="19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1319 L 0.00404 -0.01296 C 0.10625 -0.09815 0.22201 -0.14352 0.31029 -0.26805 C 0.36758 -0.34792 0.38373 -0.49051 0.42149 -0.60023 C 0.4224 -0.60255 0.42422 -0.60162 0.42592 -0.60208 C 0.45951 -0.54051 0.50131 -0.49005 0.5267 -0.41713 C 0.53581 -0.3912 0.52214 -0.32569 0.52214 -0.32546 L 0.52214 -0.32569 " pathEditMode="relative" rAng="0" ptsTypes="AAAAAAAA">
                                      <p:cBhvr>
                                        <p:cTn id="200" dur="4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-0.00301 L -0.00507 -0.00278 C -0.00338 -0.00347 0.0099 -0.00579 0.01237 -0.00694 C 0.02175 -0.01111 0.03321 -0.02176 0.04167 -0.02639 C 0.0474 -0.02917 0.05339 -0.03009 0.05912 -0.03218 C 0.06771 -0.04051 0.07631 -0.0493 0.08503 -0.05718 C 0.11185 -0.08148 0.11433 -0.07731 0.14271 -0.11528 L 0.16446 -0.14421 C 0.16589 -0.14606 0.16771 -0.14745 0.16875 -0.15 C 0.17305 -0.15995 0.17123 -0.15486 0.17422 -0.16551 C 0.17787 -0.19167 0.17253 -0.15671 0.17748 -0.17893 C 0.18308 -0.20347 0.17566 -0.18125 0.18295 -0.20995 C 0.18477 -0.21713 0.18724 -0.22407 0.18946 -0.23102 C 0.19232 -0.27222 0.18711 -0.21088 0.20144 -0.28704 C 0.20209 -0.29097 0.20274 -0.29491 0.20352 -0.29861 C 0.20456 -0.30324 0.20586 -0.30764 0.20691 -0.31227 C 0.20756 -0.31551 0.20873 -0.32662 0.20899 -0.32963 C 0.20938 -0.3463 0.20912 -0.36319 0.21016 -0.37986 C 0.21029 -0.38264 0.21159 -0.38495 0.21211 -0.3875 C 0.21641 -0.40995 0.21159 -0.39653 0.21771 -0.41065 C 0.22292 -0.44352 0.21654 -0.40625 0.22318 -0.43588 C 0.2237 -0.43843 0.2237 -0.4412 0.22422 -0.44352 C 0.22513 -0.44768 0.2267 -0.45116 0.22748 -0.45509 C 0.22852 -0.46018 0.22852 -0.46574 0.22969 -0.4706 C 0.23177 -0.48009 0.23477 -0.48866 0.23724 -0.49768 C 0.23802 -0.50023 0.23894 -0.50278 0.23946 -0.50532 C 0.24102 -0.51366 0.24349 -0.5287 0.24584 -0.53819 C 0.24688 -0.54213 0.24818 -0.54606 0.24922 -0.54977 C 0.24961 -0.55301 0.24948 -0.55671 0.25026 -0.55949 C 0.25274 -0.56782 0.25704 -0.57407 0.25899 -0.58264 C 0.25977 -0.58588 0.26055 -0.58912 0.2612 -0.59236 C 0.26237 -0.5993 0.26329 -0.60648 0.26446 -0.61366 C 0.26472 -0.61551 0.26498 -0.61759 0.2655 -0.61944 C 0.27084 -0.63819 0.26641 -0.62153 0.27201 -0.63495 C 0.27448 -0.64051 0.27552 -0.64792 0.27865 -0.65231 C 0.28034 -0.65486 0.28243 -0.65718 0.28399 -0.65995 C 0.29063 -0.67176 0.28789 -0.67106 0.29493 -0.68125 C 0.29649 -0.68426 0.29948 -0.68588 0.30144 -0.68889 C 0.30899 -0.70046 0.30795 -0.70417 0.3155 -0.71018 C 0.32201 -0.71551 0.3293 -0.71643 0.3362 -0.71782 L 0.44167 -0.71412 C 0.44349 -0.71389 0.453 -0.7118 0.45573 -0.71018 C 0.45873 -0.70856 0.46159 -0.70625 0.46446 -0.7044 C 0.47266 -0.68518 0.46198 -0.70833 0.47318 -0.69097 C 0.47696 -0.68495 0.47566 -0.6831 0.47865 -0.67731 C 0.48177 -0.6713 0.48516 -0.66574 0.48842 -0.65995 L 0.49388 -0.65023 C 0.49558 -0.64699 0.49753 -0.64421 0.49909 -0.64074 C 0.51185 -0.61389 0.50704 -0.62593 0.51446 -0.60579 C 0.51524 -0.60069 0.51589 -0.5956 0.51667 -0.59051 C 0.51823 -0.58032 0.51745 -0.58889 0.51888 -0.57685 C 0.51967 -0.56991 0.52019 -0.56273 0.52097 -0.55555 C 0.52214 -0.54653 0.52357 -0.53958 0.52422 -0.53055 C 0.52474 -0.52477 0.525 -0.51898 0.52539 -0.51319 C 0.52605 -0.48102 0.52409 -0.47292 0.52748 -0.45139 C 0.52787 -0.4493 0.52826 -0.44745 0.52865 -0.4456 C 0.52904 -0.44097 0.5293 -0.43657 0.52969 -0.43194 C 0.53034 -0.425 0.53125 -0.41782 0.53191 -0.41065 C 0.5349 -0.37731 0.53138 -0.40972 0.53412 -0.38565 C 0.53373 -0.38055 0.53399 -0.375 0.53295 -0.37014 C 0.53204 -0.36574 0.52865 -0.35856 0.52865 -0.35833 L 0.52865 -0.35856 " pathEditMode="relative" rAng="0" ptsTypes="AAAAAAAAAAAAAAAAAAA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-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2037 L -0.01263 -0.02014 C -0.01067 -0.02083 0.00144 -0.02245 0.00482 -0.0243 C 0.00638 -0.02523 0.00769 -0.02731 0.00912 -0.02824 C 0.01563 -0.03194 0.02448 -0.03403 0.03086 -0.03588 C 0.04154 -0.04537 0.03646 -0.04282 0.0461 -0.0456 C 0.05183 -0.05255 0.05092 -0.05278 0.05586 -0.05532 C 0.0573 -0.05602 0.05886 -0.05648 0.06029 -0.05718 C 0.06263 -0.05972 0.06511 -0.0625 0.06771 -0.06481 C 0.06875 -0.06574 0.06993 -0.06597 0.07097 -0.0669 C 0.08477 -0.08032 0.06914 -0.06968 0.08842 -0.08426 C 0.09232 -0.08727 0.09649 -0.08866 0.10013 -0.0919 C 0.10443 -0.09583 0.10808 -0.10139 0.11211 -0.10555 C 0.11576 -0.10903 0.11954 -0.11204 0.12318 -0.11505 C 0.12917 -0.12014 0.13894 -0.12616 0.14375 -0.13264 C 0.14519 -0.13449 0.14688 -0.13588 0.14818 -0.13843 C 0.15131 -0.14444 0.15391 -0.15116 0.15677 -0.15764 C 0.15795 -0.16018 0.15912 -0.16273 0.16016 -0.16528 C 0.1612 -0.16852 0.16198 -0.17199 0.16342 -0.175 C 0.1681 -0.18727 0.16732 -0.18287 0.17305 -0.19444 C 0.17474 -0.19745 0.17579 -0.20139 0.17735 -0.20393 C 0.17865 -0.20602 0.18047 -0.20648 0.18164 -0.20787 C 0.18412 -0.21018 0.18633 -0.21273 0.18842 -0.21551 C 0.19024 -0.21852 0.19193 -0.22222 0.19375 -0.22523 C 0.19584 -0.2287 0.19818 -0.23148 0.20013 -0.23495 C 0.20183 -0.23727 0.20313 -0.23981 0.20469 -0.24259 C 0.20586 -0.24514 0.20651 -0.24838 0.20795 -0.25046 C 0.20951 -0.25278 0.21159 -0.25417 0.21329 -0.25625 C 0.21407 -0.2581 0.21472 -0.26018 0.2155 -0.26204 C 0.21641 -0.26412 0.22318 -0.2787 0.22526 -0.28518 C 0.22592 -0.28773 0.22657 -0.29028 0.22748 -0.29282 C 0.22774 -0.29745 0.22774 -0.30208 0.22839 -0.30648 C 0.22891 -0.30856 0.23008 -0.31018 0.23073 -0.31227 C 0.23412 -0.32199 0.2336 -0.32037 0.2362 -0.32963 C 0.23842 -0.3493 0.23607 -0.33125 0.23816 -0.34514 C 0.23881 -0.34768 0.23881 -0.35023 0.23946 -0.35278 C 0.24063 -0.3588 0.24245 -0.36435 0.24375 -0.37014 C 0.24779 -0.38866 0.24063 -0.36551 0.24805 -0.3875 C 0.24883 -0.39213 0.24961 -0.39653 0.25026 -0.40116 C 0.25144 -0.40833 0.2517 -0.41296 0.25352 -0.42037 C 0.25547 -0.42824 0.25873 -0.43518 0.26003 -0.44352 C 0.26042 -0.44606 0.26042 -0.44907 0.2612 -0.45139 C 0.26276 -0.45671 0.26628 -0.46227 0.26862 -0.46667 C 0.27227 -0.48241 0.27149 -0.48356 0.27644 -0.49375 C 0.27722 -0.49583 0.27852 -0.49768 0.27956 -0.49954 C 0.28386 -0.51921 0.2793 -0.4993 0.28503 -0.51898 C 0.28737 -0.52662 0.28946 -0.53449 0.29154 -0.54213 C 0.29271 -0.54606 0.29362 -0.55 0.2948 -0.5537 L 0.29922 -0.56713 C 0.30105 -0.58657 0.2987 -0.57176 0.30469 -0.59236 C 0.30795 -0.60393 0.30534 -0.59954 0.30899 -0.60972 C 0.31888 -0.63935 0.31289 -0.62199 0.32084 -0.64074 C 0.32175 -0.64259 0.3224 -0.64444 0.32305 -0.64653 C 0.32422 -0.64954 0.32487 -0.65347 0.32631 -0.65602 C 0.32748 -0.6581 0.3293 -0.65856 0.33073 -0.65995 C 0.33295 -0.67199 0.32995 -0.66088 0.33503 -0.66759 C 0.34467 -0.68055 0.33672 -0.67407 0.34375 -0.68125 C 0.35209 -0.68958 0.34454 -0.68148 0.35131 -0.68704 C 0.35365 -0.68866 0.3556 -0.6912 0.35795 -0.69282 C 0.35925 -0.69375 0.36081 -0.69398 0.36224 -0.69468 C 0.36563 -0.69653 0.36719 -0.69815 0.37097 -0.70046 C 0.37201 -0.70116 0.37305 -0.70185 0.37422 -0.70255 C 0.37631 -0.70231 0.41276 -0.70486 0.42305 -0.69468 C 0.42592 -0.6919 0.42735 -0.68565 0.42956 -0.68125 C 0.43191 -0.67662 0.43451 -0.67222 0.43724 -0.66759 C 0.43816 -0.66574 0.43946 -0.66412 0.4405 -0.6618 C 0.44336 -0.65417 0.44154 -0.65741 0.44597 -0.65231 C 0.44805 -0.64028 0.44545 -0.65093 0.45339 -0.6368 C 0.45443 -0.63518 0.45469 -0.63287 0.45573 -0.63102 C 0.45964 -0.62222 0.45821 -0.62847 0.46094 -0.61944 C 0.46459 -0.60856 0.46159 -0.61458 0.4655 -0.60787 C 0.46654 -0.60208 0.4668 -0.59977 0.46875 -0.59421 C 0.46954 -0.59143 0.47097 -0.58912 0.47188 -0.58657 C 0.47474 -0.56227 0.47058 -0.5875 0.47618 -0.57292 C 0.47748 -0.57014 0.47748 -0.56643 0.47852 -0.56343 C 0.47982 -0.55926 0.48282 -0.55185 0.48282 -0.55162 C 0.48347 -0.54653 0.48399 -0.5412 0.48503 -0.53634 C 0.48581 -0.53218 0.48711 -0.5287 0.48829 -0.52477 C 0.48907 -0.52153 0.48972 -0.51829 0.49037 -0.51505 C 0.49089 -0.5125 0.49102 -0.50972 0.49154 -0.50741 C 0.49206 -0.50463 0.4931 -0.50231 0.49375 -0.49954 C 0.49427 -0.49722 0.49401 -0.49421 0.49467 -0.4919 C 0.49597 -0.48773 0.49818 -0.48449 0.49922 -0.48032 C 0.49987 -0.47708 0.50052 -0.47384 0.50131 -0.4706 C 0.50196 -0.46805 0.503 -0.46551 0.50352 -0.46296 C 0.50391 -0.46042 0.50391 -0.45764 0.50456 -0.45509 C 0.50495 -0.45301 0.50612 -0.45139 0.50677 -0.4493 C 0.50756 -0.4463 0.50795 -0.44282 0.50886 -0.43981 C 0.51016 -0.43565 0.51316 -0.42801 0.51316 -0.42778 C 0.51407 -0.42153 0.51446 -0.41713 0.5155 -0.41065 C 0.51576 -0.4088 0.51615 -0.40694 0.51654 -0.40486 C 0.51914 -0.38796 0.51615 -0.40532 0.51875 -0.39143 C 0.51914 -0.3875 0.51914 -0.38356 0.5198 -0.37986 C 0.52071 -0.37268 0.52188 -0.36713 0.52305 -0.36042 L 0.52409 -0.33935 L 0.52409 -0.33912 " pathEditMode="relative" rAng="0" ptsTypes="AAAAAAAAAAAAAAAAAAAAAAAAAAAAAAAAAAAAAAAAAAAAAAAAAAAAAAAAAAAAAAAAAAAAAAAAAAAAAAAAAAAAAAAAAAAAAAAA">
                                      <p:cBhvr>
                                        <p:cTn id="2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829 L 0.19063 -0.25417 L 0.24922 -0.59421 L 0.37644 -0.69653 L 0.47865 -0.60972 L 0.52318 -0.44537 L 0.52748 -0.33333 " pathEditMode="relative" rAng="0" ptsTypes="AAAAAAA">
                                      <p:cBhvr>
                                        <p:cTn id="2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301 L -0.00729 -0.00278 C -0.00429 -0.00509 -0.00117 -0.00602 0.00144 -0.00903 C 0.00261 -0.01018 0.00274 -0.01296 0.00365 -0.01481 C 0.00573 -0.01875 0.00756 -0.02338 0.01016 -0.02639 L 0.01667 -0.03403 L 0.26771 -0.60579 L 0.43946 -0.67917 L 0.52956 -0.34305 " pathEditMode="relative" rAng="0" ptsTypes="AAAAAAAAA">
                                      <p:cBhvr>
                                        <p:cTn id="23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301 L -0.01054 -0.00278 C 0.00704 -0.00833 -0.00169 -0.00509 0.01563 -0.01273 L 0.01993 -0.01481 C 0.02292 -0.01852 0.02539 -0.02338 0.02865 -0.02639 C 0.03308 -0.03055 0.03816 -0.03264 0.04284 -0.03588 C 0.04792 -0.03958 0.05287 -0.04398 0.05795 -0.04745 C 0.06302 -0.05116 0.0681 -0.0537 0.07305 -0.05718 C 0.09193 -0.0706 0.07852 -0.0625 0.09701 -0.08032 C 0.10417 -0.08727 0.11211 -0.09143 0.11875 -0.09977 C 0.12123 -0.10301 0.12383 -0.10625 0.12631 -0.10949 C 0.12917 -0.11273 0.13243 -0.11528 0.13503 -0.11898 C 0.13816 -0.12361 0.14675 -0.14005 0.14922 -0.14606 C 0.15235 -0.15347 0.15599 -0.16065 0.15795 -0.16921 C 0.1586 -0.17245 0.15899 -0.17593 0.16003 -0.17893 C 0.16224 -0.18518 0.16524 -0.19051 0.16771 -0.1963 C 0.16927 -0.2 0.17032 -0.2044 0.17201 -0.20787 C 0.17396 -0.21204 0.17657 -0.21528 0.17852 -0.21944 C 0.1806 -0.22384 0.18204 -0.2287 0.18399 -0.2331 C 0.18633 -0.23843 0.18933 -0.24305 0.19154 -0.24861 C 0.19336 -0.25278 0.19427 -0.25764 0.19597 -0.26204 C 0.19831 -0.26805 0.20118 -0.27338 0.20352 -0.2794 C 0.20977 -0.29537 0.20821 -0.30139 0.21771 -0.31805 C 0.22891 -0.33796 0.21823 -0.31759 0.22644 -0.3375 C 0.228 -0.34143 0.23021 -0.34491 0.23177 -0.34907 C 0.23308 -0.35208 0.2336 -0.35579 0.23503 -0.35856 C 0.23698 -0.36227 0.23959 -0.36481 0.24154 -0.36829 C 0.24284 -0.3706 0.24362 -0.37361 0.2448 -0.37593 C 0.24766 -0.38148 0.25092 -0.38588 0.25352 -0.39143 C 0.25456 -0.39375 0.25495 -0.39676 0.25573 -0.3993 C 0.25704 -0.40324 0.2586 -0.40694 0.26003 -0.41088 C 0.26042 -0.41412 0.26042 -0.41759 0.2612 -0.42037 C 0.26224 -0.42477 0.2642 -0.42801 0.2655 -0.43218 C 0.26641 -0.43449 0.2668 -0.43727 0.26771 -0.43981 C 0.26862 -0.44259 0.27006 -0.44468 0.27097 -0.44745 C 0.27214 -0.45116 0.27292 -0.45532 0.27422 -0.45903 C 0.27552 -0.46319 0.27722 -0.46667 0.27852 -0.4706 C 0.27982 -0.47454 0.2806 -0.4787 0.28177 -0.48241 C 0.28542 -0.49305 0.28607 -0.48935 0.2905 -0.50162 C 0.29232 -0.50648 0.29349 -0.5118 0.29493 -0.51713 C 0.29571 -0.52014 0.2961 -0.52361 0.29701 -0.52685 C 0.30534 -0.5537 0.29779 -0.52315 0.30469 -0.55 C 0.30547 -0.55301 0.30573 -0.55671 0.30677 -0.55949 C 0.30834 -0.56343 0.31224 -0.56921 0.31224 -0.56898 C 0.31263 -0.57106 0.31263 -0.57338 0.31329 -0.575 C 0.31576 -0.58032 0.31771 -0.58079 0.32097 -0.58287 C 0.32735 -0.59398 0.32058 -0.58356 0.32969 -0.59236 C 0.33191 -0.59468 0.33399 -0.59768 0.3362 -0.60023 C 0.33868 -0.60278 0.34623 -0.60856 0.34818 -0.60972 C 0.35026 -0.61134 0.35248 -0.61227 0.35469 -0.61366 C 0.35651 -0.61481 0.35821 -0.61643 0.36003 -0.61759 C 0.36289 -0.61921 0.36875 -0.6213 0.36875 -0.62106 L 0.39818 -0.61551 C 0.40391 -0.61458 0.40977 -0.61551 0.4155 -0.61366 C 0.41823 -0.61273 0.42045 -0.60903 0.42318 -0.60787 C 0.4267 -0.60648 0.43034 -0.60671 0.43399 -0.60602 C 0.43685 -0.60532 0.43985 -0.60463 0.44271 -0.60393 C 0.44857 -0.60046 0.45756 -0.5956 0.46224 -0.59051 C 0.46407 -0.58866 0.46589 -0.5868 0.46771 -0.58472 C 0.46875 -0.58356 0.46993 -0.58241 0.47097 -0.58079 C 0.47292 -0.57778 0.47448 -0.5743 0.47644 -0.57106 C 0.47774 -0.56898 0.47943 -0.56759 0.48073 -0.56528 C 0.48412 -0.55972 0.48698 -0.55324 0.4905 -0.54792 C 0.50026 -0.53356 0.49506 -0.5419 0.50573 -0.52292 C 0.51055 -0.51435 0.50964 -0.51667 0.51342 -0.50741 C 0.51407 -0.50555 0.51498 -0.5037 0.5155 -0.50162 C 0.51758 -0.49398 0.51888 -0.48588 0.52097 -0.47847 C 0.52201 -0.47454 0.52318 -0.47083 0.52422 -0.4669 C 0.52683 -0.45671 0.52865 -0.4456 0.53191 -0.43588 L 0.5362 -0.42245 C 0.53724 -0.41412 0.53855 -0.40579 0.53946 -0.39722 C 0.53985 -0.39329 0.54037 -0.38102 0.54167 -0.37593 C 0.54219 -0.37384 0.5431 -0.37222 0.54375 -0.37014 C 0.54597 -0.35903 0.54401 -0.36991 0.54597 -0.35278 C 0.54714 -0.34259 0.54844 -0.34074 0.54922 -0.32778 C 0.54961 -0.32268 0.54922 -0.31736 0.54922 -0.31227 L 0.55039 -0.31227 " pathEditMode="relative" rAng="0" ptsTypes="AAAAAAAAAAAAAAAAAAAAAAAAAAAAAAAAAAAAAAAAAAAAAAAAAAAAAAAAAAAAAAAAAAAAAAAAAAAAA">
                                      <p:cBhvr>
                                        <p:cTn id="24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458 L -0.02031 -0.01435 C -0.0164 -0.01528 -0.00729 -0.01667 -0.00286 -0.01852 C -0.00065 -0.01944 0.00144 -0.0213 0.00365 -0.02245 C 0.01511 -0.02801 0.00352 -0.01875 0.02214 -0.03009 C 0.02631 -0.03264 0.02995 -0.03727 0.03412 -0.03981 C 0.03868 -0.04259 0.04362 -0.04329 0.04818 -0.0456 C 0.05612 -0.04977 0.06394 -0.05532 0.07188 -0.05903 L 0.08399 -0.06481 C 0.08763 -0.06667 0.09128 -0.06875 0.09467 -0.07083 C 0.09688 -0.07199 0.09922 -0.07315 0.10131 -0.07454 C 0.10469 -0.07731 0.10769 -0.08171 0.11107 -0.08426 C 0.12448 -0.09444 0.12448 -0.08866 0.13711 -0.10347 C 0.14154 -0.1088 0.14623 -0.11296 0.15026 -0.11921 C 0.15287 -0.12292 0.15508 -0.12708 0.15795 -0.13055 C 0.16029 -0.13356 0.16316 -0.13542 0.1655 -0.13866 C 0.1767 -0.15278 0.1698 -0.14606 0.17852 -0.16157 C 0.1806 -0.16505 0.18295 -0.16805 0.1849 -0.17106 C 0.18646 -0.17708 0.18776 -0.18287 0.18933 -0.18866 C 0.18998 -0.1912 0.19063 -0.19398 0.19154 -0.1963 C 0.2086 -0.23958 0.1862 -0.17755 0.20131 -0.21944 C 0.20326 -0.22454 0.20573 -0.22917 0.20664 -0.23495 C 0.2073 -0.23773 0.21003 -0.25301 0.21107 -0.25625 C 0.21198 -0.25856 0.21355 -0.25972 0.21446 -0.26204 C 0.21693 -0.26944 0.21823 -0.27801 0.22084 -0.28518 L 0.22526 -0.29676 C 0.22592 -0.30185 0.22644 -0.30718 0.22748 -0.31227 C 0.2293 -0.32245 0.23021 -0.32315 0.23282 -0.33333 C 0.23594 -0.34676 0.23842 -0.36389 0.24258 -0.37593 C 0.24441 -0.38102 0.24649 -0.38611 0.24818 -0.39143 C 0.25808 -0.42268 0.25131 -0.4088 0.2612 -0.42616 C 0.26224 -0.43079 0.26302 -0.43542 0.26446 -0.43958 C 0.26628 -0.44583 0.26862 -0.45162 0.27097 -0.45718 C 0.27201 -0.45972 0.27318 -0.46204 0.27422 -0.46481 C 0.27644 -0.4713 0.2767 -0.47616 0.27956 -0.48218 C 0.28073 -0.48472 0.28256 -0.48611 0.28399 -0.48796 C 0.28737 -0.5 0.28477 -0.49167 0.28946 -0.50347 C 0.29297 -0.51227 0.29089 -0.50926 0.29701 -0.51898 C 0.29805 -0.52037 0.29909 -0.5213 0.30026 -0.52268 C 0.30222 -0.52523 0.30404 -0.52778 0.30573 -0.53055 C 0.31641 -0.54745 0.30209 -0.52801 0.31771 -0.54792 C 0.32006 -0.56042 0.31693 -0.54745 0.32201 -0.55764 C 0.32487 -0.56296 0.3267 -0.56968 0.32969 -0.575 C 0.33607 -0.58634 0.32487 -0.5669 0.33933 -0.59028 C 0.34115 -0.59352 0.34284 -0.59745 0.34493 -0.6 C 0.34844 -0.60463 0.35378 -0.60718 0.35795 -0.60972 C 0.36823 -0.62176 0.36068 -0.61528 0.37513 -0.6213 C 0.37644 -0.62176 0.37748 -0.62268 0.37839 -0.62315 C 0.38334 -0.62569 0.38204 -0.6243 0.3862 -0.62708 C 0.38776 -0.62824 0.38972 -0.62986 0.39154 -0.63102 C 0.39753 -0.63403 0.40782 -0.63426 0.41224 -0.63472 C 0.42839 -0.64051 0.42605 -0.6412 0.44818 -0.6368 C 0.44948 -0.63657 0.45013 -0.63403 0.45131 -0.63287 C 0.45313 -0.63125 0.45508 -0.63032 0.45677 -0.62893 C 0.4612 -0.62569 0.46954 -0.61667 0.47201 -0.61366 C 0.47331 -0.61157 0.47474 -0.60972 0.47644 -0.60787 C 0.47748 -0.60648 0.47878 -0.60555 0.47969 -0.60393 C 0.48125 -0.60093 0.4823 -0.59722 0.48399 -0.59421 C 0.48855 -0.58495 0.48881 -0.58542 0.49362 -0.5787 C 0.50092 -0.55347 0.49232 -0.58032 0.50235 -0.55764 C 0.50352 -0.55532 0.50365 -0.55208 0.50469 -0.54977 C 0.51641 -0.52222 0.50183 -0.56296 0.51224 -0.53241 C 0.5125 -0.52917 0.51276 -0.52593 0.51342 -0.52268 C 0.51667 -0.50509 0.51485 -0.52593 0.51667 -0.50532 C 0.51706 -0.50023 0.51732 -0.49514 0.51771 -0.48981 C 0.51967 -0.46366 0.51901 -0.48079 0.52097 -0.43773 C 0.52175 -0.42268 0.52214 -0.39745 0.52318 -0.38171 C 0.52331 -0.37847 0.52344 -0.375 0.52422 -0.37199 C 0.52878 -0.3544 0.52852 -0.36597 0.52852 -0.35856 L 0.52852 -0.35833 " pathEditMode="relative" rAng="0" ptsTypes="AAAAAAAAAAAAAAAAAAAAAAAAAAAAAAAAAAAAAAAAAAAAAAAAAAAAAAAAAAAAAAAAAAAAAA">
                                      <p:cBhvr>
                                        <p:cTn id="2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65 C 0.00261 -0.03472 0.00691 -0.03194 0.01133 -0.03194 C 0.01927 -0.03194 0.02722 -0.03472 0.03516 -0.03588 C 0.04024 -0.03657 0.04532 -0.03727 0.05039 -0.03796 C 0.08112 -0.05 0.03972 -0.03218 0.06875 -0.04954 C 0.0711 -0.05093 0.07383 -0.05046 0.07644 -0.05139 C 0.07787 -0.05185 0.07917 -0.05278 0.0806 -0.05324 C 0.09623 -0.06991 0.07644 -0.05046 0.09154 -0.06111 C 0.09349 -0.0625 0.09506 -0.06528 0.09688 -0.0669 C 0.10039 -0.06968 0.10456 -0.0706 0.10782 -0.07454 C 0.10886 -0.07593 0.1099 -0.07731 0.11107 -0.07847 C 0.11628 -0.08333 0.12188 -0.0868 0.12631 -0.09398 C 0.12761 -0.09606 0.12813 -0.09954 0.12956 -0.10162 C 0.13112 -0.10417 0.13334 -0.10532 0.13503 -0.10741 C 0.13659 -0.10972 0.14076 -0.11505 0.14271 -0.11898 C 0.14401 -0.12222 0.14545 -0.12569 0.14688 -0.1287 C 0.14688 -0.12847 0.15847 -0.14907 0.1612 -0.1537 L 0.16446 -0.15949 L 0.17201 -0.17315 C 0.17683 -0.19491 0.17058 -0.17106 0.17852 -0.19051 C 0.17904 -0.19213 0.17904 -0.19444 0.17956 -0.1963 C 0.18047 -0.20023 0.18191 -0.20393 0.18282 -0.20787 C 0.18373 -0.21227 0.18399 -0.21713 0.18503 -0.2213 C 0.18607 -0.22569 0.18802 -0.22893 0.18933 -0.23287 C 0.19454 -0.24884 0.19102 -0.23981 0.1948 -0.25625 C 0.19571 -0.26018 0.19688 -0.26389 0.19805 -0.26782 C 0.19896 -0.27407 0.19987 -0.28102 0.20131 -0.28704 C 0.20183 -0.28912 0.20274 -0.29097 0.20339 -0.29282 C 0.20417 -0.29861 0.2043 -0.30486 0.2056 -0.31018 C 0.20612 -0.31273 0.20834 -0.31366 0.20886 -0.31597 C 0.20964 -0.31898 0.20964 -0.32245 0.2099 -0.32569 C 0.21172 -0.3375 0.21133 -0.33518 0.21433 -0.34305 C 0.21459 -0.34606 0.21576 -0.35718 0.21641 -0.36042 C 0.22149 -0.38518 0.21771 -0.36343 0.22292 -0.38565 C 0.22891 -0.41111 0.22045 -0.38241 0.22969 -0.41065 C 0.23021 -0.41528 0.2306 -0.41991 0.23164 -0.4243 C 0.23256 -0.42708 0.23386 -0.4294 0.2349 -0.43194 C 0.24206 -0.45 0.23711 -0.4368 0.24141 -0.45139 C 0.24245 -0.45463 0.24388 -0.45764 0.24467 -0.46088 C 0.24571 -0.46458 0.2461 -0.46875 0.24688 -0.47245 C 0.24753 -0.47593 0.24831 -0.47893 0.24909 -0.48218 C 0.24974 -0.48495 0.25039 -0.4875 0.25118 -0.49005 C 0.253 -0.49514 0.25547 -0.50162 0.25677 -0.50741 C 0.25899 -0.51852 0.25625 -0.51204 0.26003 -0.52268 C 0.26094 -0.52546 0.26211 -0.52778 0.26329 -0.53055 C 0.26394 -0.53241 0.26472 -0.53426 0.2655 -0.53634 C 0.26732 -0.54143 0.26849 -0.54745 0.27097 -0.55185 C 0.27305 -0.55555 0.27526 -0.55903 0.27748 -0.56343 C 0.27969 -0.56921 0.28256 -0.57454 0.28503 -0.58079 C 0.28555 -0.58264 0.28633 -0.58472 0.28724 -0.58657 C 0.28829 -0.58935 0.28998 -0.59167 0.29154 -0.59421 C 0.29349 -0.59792 0.29519 -0.60208 0.29675 -0.60579 C 0.2974 -0.60787 0.2974 -0.61018 0.29805 -0.61157 C 0.29922 -0.61412 0.30105 -0.61528 0.30222 -0.61736 C 0.30391 -0.61991 0.30547 -0.62245 0.30677 -0.62523 C 0.30769 -0.62685 0.30821 -0.62917 0.30873 -0.63102 C 0.30951 -0.63241 0.31042 -0.63356 0.3112 -0.63495 C 0.31589 -0.6419 0.32448 -0.65393 0.32969 -0.65602 C 0.33099 -0.65671 0.33256 -0.65718 0.33373 -0.6581 C 0.33568 -0.65903 0.3375 -0.66065 0.33933 -0.6618 C 0.34024 -0.6625 0.34128 -0.66319 0.34271 -0.66389 C 0.34427 -0.66505 0.3461 -0.6662 0.34779 -0.66759 C 0.34961 -0.66875 0.35066 -0.6706 0.35235 -0.67153 C 0.35521 -0.67315 0.35795 -0.67407 0.36094 -0.67546 L 0.36537 -0.67731 C 0.36667 -0.6787 0.36823 -0.68055 0.3698 -0.68125 C 0.37318 -0.68264 0.37683 -0.68241 0.38047 -0.6831 C 0.38334 -0.6838 0.3862 -0.68449 0.38946 -0.68495 L 0.4306 -0.6831 C 0.43269 -0.68264 0.43243 -0.67639 0.43386 -0.67338 C 0.43698 -0.66736 0.44037 -0.6618 0.44362 -0.65602 C 0.44454 -0.65486 0.44506 -0.65347 0.44584 -0.65231 C 0.44766 -0.64954 0.44948 -0.64722 0.45118 -0.64444 C 0.46068 -0.62986 0.44779 -0.64861 0.45782 -0.63102 C 0.45873 -0.6294 0.4599 -0.62847 0.4612 -0.62708 C 0.46875 -0.60648 0.45664 -0.63773 0.46641 -0.61551 C 0.4681 -0.6118 0.46954 -0.60787 0.47084 -0.60393 C 0.47149 -0.60208 0.47201 -0.59954 0.47292 -0.59815 C 0.47917 -0.58935 0.47748 -0.59305 0.48177 -0.58264 C 0.48373 -0.57755 0.48464 -0.57407 0.48724 -0.56921 C 0.4892 -0.56505 0.49375 -0.55764 0.49375 -0.55741 C 0.49597 -0.54514 0.49297 -0.55856 0.49792 -0.54606 C 0.49896 -0.54352 0.49948 -0.54097 0.50013 -0.53819 C 0.50066 -0.53634 0.50052 -0.53403 0.50131 -0.53241 C 0.50235 -0.52986 0.50417 -0.52847 0.5056 -0.52662 C 0.50599 -0.52407 0.50704 -0.51597 0.50782 -0.51319 C 0.50834 -0.51111 0.50925 -0.50926 0.5099 -0.50741 C 0.51342 -0.4838 0.50795 -0.51713 0.51433 -0.4919 C 0.51498 -0.48889 0.51472 -0.48542 0.51537 -0.48218 C 0.51589 -0.4794 0.51693 -0.47708 0.51758 -0.47454 C 0.52019 -0.46366 0.51693 -0.47407 0.51967 -0.46088 C 0.52032 -0.45833 0.5211 -0.45579 0.52188 -0.45324 C 0.52227 -0.45 0.5224 -0.44676 0.52292 -0.44352 C 0.52383 -0.43843 0.52566 -0.43356 0.52618 -0.42801 C 0.53164 -0.38218 0.52487 -0.42014 0.52839 -0.40116 C 0.53138 -0.36713 0.5306 -0.38449 0.5306 -0.34884 L 0.5306 -0.34861 " pathEditMode="relative" rAng="0" ptsTypes="AAAAAAAAAAAAAAAAAAAAAAAAAAAAAAAAAAAAAAAAAAAAAAAAAAAAAAAAAAAAAAAAAAAAAAAAAAAAAAAAAAAAAAAAAAAAAAAAAA">
                                      <p:cBhvr>
                                        <p:cTn id="25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38 L 0.01237 -0.03356 C 0.01784 -0.03518 0.02331 -0.03588 0.02878 -0.03773 C 0.03217 -0.03912 0.03516 -0.04213 0.03868 -0.04352 C 0.04219 -0.04514 0.04571 -0.04606 0.04935 -0.04745 C 0.05196 -0.0493 0.05443 -0.05162 0.05704 -0.05324 C 0.05977 -0.05486 0.06289 -0.05532 0.0655 -0.05718 C 0.06862 -0.05903 0.07123 -0.06296 0.07422 -0.06481 C 0.09623 -0.07778 0.0849 -0.06898 0.09714 -0.07454 C 0.09818 -0.075 0.09922 -0.07593 0.10039 -0.07639 C 0.10183 -0.07708 0.10326 -0.07731 0.10469 -0.07824 C 0.10625 -0.0794 0.10743 -0.08171 0.10899 -0.08218 C 0.11263 -0.08356 0.11628 -0.08356 0.11993 -0.08426 C 0.13412 -0.10208 0.12019 -0.08704 0.13946 -0.09954 C 0.14545 -0.10347 0.15105 -0.10856 0.15691 -0.11319 C 0.16016 -0.11574 0.16342 -0.11805 0.16667 -0.12083 C 0.17058 -0.1243 0.18256 -0.13426 0.18516 -0.14028 L 0.19167 -0.15555 C 0.19414 -0.16898 0.1905 -0.15324 0.19701 -0.16713 C 0.19779 -0.16875 0.19753 -0.1713 0.19818 -0.17292 C 0.19896 -0.17523 0.20026 -0.17685 0.20144 -0.17893 C 0.20417 -0.19352 0.2 -0.1743 0.21016 -0.19815 C 0.21967 -0.22083 0.20756 -0.19282 0.21667 -0.21157 C 0.21954 -0.21782 0.21967 -0.22037 0.22318 -0.22523 C 0.22526 -0.22801 0.22761 -0.23009 0.22969 -0.23287 C 0.23151 -0.23542 0.23334 -0.23796 0.23503 -0.24074 C 0.23581 -0.2419 0.23646 -0.24352 0.23724 -0.24444 C 0.23868 -0.24606 0.24024 -0.24676 0.24167 -0.24838 C 0.25313 -0.26273 0.24375 -0.25417 0.25573 -0.27546 L 0.2612 -0.28518 C 0.26368 -0.29861 0.26042 -0.28194 0.26446 -0.29861 C 0.26719 -0.30972 0.26355 -0.29907 0.26771 -0.31018 C 0.27045 -0.33009 0.26667 -0.30555 0.27097 -0.32569 C 0.27253 -0.33333 0.27422 -0.34097 0.27526 -0.34884 C 0.27566 -0.35139 0.27579 -0.35417 0.27644 -0.35648 C 0.27722 -0.35995 0.27852 -0.36296 0.27969 -0.3662 C 0.28034 -0.37083 0.28125 -0.37523 0.28177 -0.37986 C 0.28425 -0.40023 0.28099 -0.38657 0.28503 -0.40093 C 0.28711 -0.42685 0.28425 -0.4037 0.28946 -0.4243 C 0.29037 -0.42801 0.29102 -0.43819 0.29167 -0.44167 C 0.29284 -0.44815 0.29519 -0.45417 0.29597 -0.46088 C 0.2974 -0.47407 0.29636 -0.46759 0.29922 -0.48032 C 0.29935 -0.48241 0.30092 -0.50231 0.30144 -0.50532 C 0.30196 -0.5088 0.303 -0.5118 0.30352 -0.51505 C 0.30547 -0.52523 0.30756 -0.53542 0.30899 -0.54583 C 0.30977 -0.55116 0.30977 -0.55671 0.3112 -0.56134 C 0.31276 -0.56667 0.31576 -0.57014 0.31771 -0.575 C 0.31901 -0.57847 0.31993 -0.58264 0.32097 -0.58657 C 0.32331 -0.60741 0.31993 -0.58657 0.32526 -0.60185 C 0.32631 -0.60486 0.32657 -0.60856 0.32748 -0.61157 C 0.33308 -0.63171 0.32813 -0.61088 0.33503 -0.63102 C 0.34271 -0.65324 0.3362 -0.64074 0.34154 -0.65023 C 0.34193 -0.65278 0.34219 -0.65555 0.34271 -0.6581 C 0.34323 -0.66065 0.34401 -0.66319 0.3448 -0.66574 C 0.34636 -0.67037 0.34896 -0.67639 0.35144 -0.67917 C 0.35248 -0.68055 0.35339 -0.68218 0.35469 -0.6831 C 0.35599 -0.68426 0.35756 -0.68449 0.35899 -0.68495 C 0.36003 -0.68704 0.36094 -0.68935 0.36224 -0.69074 C 0.36316 -0.6919 0.36446 -0.69213 0.3655 -0.69282 C 0.36732 -0.69398 0.36914 -0.69514 0.37097 -0.69653 C 0.37748 -0.70185 0.37904 -0.70625 0.38829 -0.70833 C 0.39414 -0.70949 0.39896 -0.71042 0.40469 -0.71204 L 0.41771 -0.71597 C 0.41875 -0.71667 0.4198 -0.71782 0.42097 -0.71782 C 0.44037 -0.71782 0.43633 -0.71968 0.44597 -0.71412 C 0.44805 -0.71018 0.44987 -0.70532 0.45248 -0.70255 L 0.46875 -0.68495 C 0.47435 -0.67176 0.46914 -0.68194 0.47748 -0.67153 C 0.48086 -0.66736 0.48724 -0.6581 0.48724 -0.65787 C 0.48998 -0.64815 0.48907 -0.65023 0.49375 -0.64051 C 0.4948 -0.63866 0.4961 -0.63704 0.49701 -0.63472 C 0.49792 -0.63241 0.49818 -0.6294 0.49922 -0.62708 C 0.50118 -0.62222 0.50352 -0.61805 0.50573 -0.61366 C 0.50704 -0.60764 0.50821 -0.60162 0.51003 -0.59606 C 0.51133 -0.59213 0.51263 -0.58796 0.51433 -0.58449 C 0.51563 -0.58218 0.51758 -0.58125 0.51875 -0.5787 C 0.52084 -0.57477 0.5224 -0.56968 0.52422 -0.56528 C 0.52865 -0.53727 0.52448 -0.56435 0.52748 -0.54213 C 0.52917 -0.52824 0.52982 -0.52778 0.53073 -0.51505 C 0.5323 -0.49236 0.52956 -0.50139 0.53399 -0.48981 C 0.5336 -0.46505 0.53516 -0.41713 0.53177 -0.38356 C 0.53151 -0.38102 0.53112 -0.37847 0.53073 -0.37593 C 0.52904 -0.36597 0.52839 -0.36389 0.52631 -0.35463 C 0.52605 -0.35023 0.52579 -0.3456 0.52526 -0.3412 C 0.525 -0.33912 0.52422 -0.33542 0.52422 -0.33518 L 0.52422 -0.33542 " pathEditMode="relative" rAng="0" ptsTypes="AAAAAAAAAAAAAAAAAAAAAAAAAAAAAAAAAAAAAAAAAAAAAAAAAAAAAAAAAAAAAAAAAAAAAAAAAAAAAAAAAAAAAA">
                                      <p:cBhvr>
                                        <p:cTn id="2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3773 L -0.00937 -0.0375 C 0.02474 -0.02569 0.00183 -0.03218 0.07422 -0.03773 C 0.07579 -0.03773 0.07709 -0.03912 0.07865 -0.03958 C 0.08112 -0.04051 0.0836 -0.04097 0.0862 -0.04167 C 0.08724 -0.04213 0.08829 -0.04305 0.08946 -0.04352 C 0.09232 -0.04444 0.09532 -0.04398 0.09818 -0.04537 C 0.09935 -0.04606 0.10013 -0.04861 0.10144 -0.0493 C 0.10417 -0.05116 0.1073 -0.05162 0.11016 -0.05324 C 0.11237 -0.0544 0.11446 -0.05579 0.11667 -0.05694 C 0.11914 -0.05833 0.128 -0.0625 0.13073 -0.06481 C 0.14883 -0.07963 0.128 -0.06597 0.14597 -0.07824 C 0.14805 -0.07986 0.15039 -0.08079 0.15248 -0.08218 C 0.1543 -0.08333 0.15599 -0.08495 0.15795 -0.08611 C 0.15964 -0.08704 0.16159 -0.08727 0.16342 -0.08796 C 0.16446 -0.08843 0.1655 -0.08935 0.16667 -0.08981 C 0.17292 -0.10093 0.16732 -0.09213 0.17852 -0.10532 C 0.18008 -0.10718 0.18138 -0.10949 0.18295 -0.11111 C 0.18425 -0.11273 0.18594 -0.11343 0.18724 -0.11505 C 0.1892 -0.11736 0.19076 -0.12037 0.19271 -0.12268 C 0.1948 -0.12546 0.19714 -0.12778 0.19922 -0.13055 C 0.20586 -0.13935 0.19571 -0.12801 0.20352 -0.14213 C 0.20469 -0.14421 0.20664 -0.14421 0.20795 -0.14606 C 0.21081 -0.14977 0.21133 -0.15255 0.21329 -0.15764 C 0.22136 -0.17755 0.21094 -0.15023 0.22097 -0.17685 C 0.22136 -0.17893 0.22188 -0.18079 0.22201 -0.18264 C 0.22253 -0.18773 0.22227 -0.19305 0.22318 -0.19815 C 0.22383 -0.20231 0.22982 -0.2206 0.23073 -0.22338 C 0.23581 -0.25509 0.22891 -0.21667 0.23829 -0.25231 C 0.23985 -0.25787 0.24063 -0.26389 0.24154 -0.26968 C 0.24245 -0.27407 0.24271 -0.27893 0.24375 -0.2831 C 0.24454 -0.28611 0.2461 -0.28819 0.24701 -0.29097 C 0.25131 -0.30486 0.24701 -0.29676 0.25144 -0.31227 C 0.25222 -0.31505 0.25352 -0.31736 0.25469 -0.31991 C 0.26159 -0.35671 0.25495 -0.32245 0.26003 -0.34699 C 0.26042 -0.34884 0.26068 -0.35093 0.2612 -0.35278 C 0.26172 -0.35486 0.26263 -0.35671 0.26329 -0.35856 C 0.26446 -0.3618 0.2655 -0.36505 0.26654 -0.36829 C 0.26693 -0.37083 0.26732 -0.37338 0.26771 -0.37593 C 0.26849 -0.38079 0.27188 -0.39653 0.27201 -0.39722 C 0.27253 -0.3993 0.27357 -0.40116 0.27422 -0.40301 C 0.27683 -0.41065 0.28177 -0.42616 0.28177 -0.42593 C 0.28633 -0.46273 0.28164 -0.42893 0.2862 -0.45324 C 0.28659 -0.45579 0.28672 -0.45856 0.28724 -0.46111 C 0.28816 -0.46505 0.28946 -0.46875 0.2905 -0.47268 C 0.29102 -0.47986 0.29154 -0.49028 0.29271 -0.49768 C 0.29401 -0.50648 0.29597 -0.51458 0.29805 -0.52292 C 0.29883 -0.52546 0.29961 -0.52801 0.30026 -0.53055 C 0.30066 -0.5331 0.30118 -0.53565 0.30144 -0.53843 C 0.30183 -0.54352 0.30183 -0.54884 0.30248 -0.5537 C 0.30443 -0.57014 0.30417 -0.56042 0.30677 -0.57315 C 0.3073 -0.57569 0.30756 -0.57824 0.30795 -0.58079 C 0.30873 -0.5875 0.31016 -0.60417 0.31224 -0.60787 L 0.31446 -0.6118 C 0.31641 -0.62245 0.31433 -0.61296 0.31771 -0.62338 C 0.32123 -0.63426 0.3181 -0.62801 0.32201 -0.63495 C 0.3224 -0.6375 0.3224 -0.64051 0.32305 -0.64282 C 0.32474 -0.64792 0.32722 -0.64907 0.32969 -0.65231 C 0.33047 -0.65347 0.33112 -0.65486 0.33177 -0.65625 C 0.33256 -0.6581 0.33308 -0.66042 0.33399 -0.66204 C 0.3349 -0.66366 0.3362 -0.66435 0.33724 -0.66597 C 0.3474 -0.68102 0.32904 -0.65903 0.34922 -0.68148 L 0.34922 -0.68125 C 0.35599 -0.68958 0.34844 -0.68079 0.35899 -0.69097 C 0.36081 -0.69282 0.3625 -0.69514 0.36446 -0.69676 C 0.36615 -0.69838 0.36797 -0.69954 0.3698 -0.70069 C 0.3767 -0.70509 0.37735 -0.70509 0.38503 -0.70833 C 0.38659 -0.70833 0.40612 -0.70602 0.41003 -0.70463 C 0.41342 -0.70324 0.41641 -0.7 0.4198 -0.69884 C 0.42188 -0.69815 0.42631 -0.69699 0.42852 -0.69491 C 0.42969 -0.69398 0.4306 -0.6919 0.43177 -0.69097 C 0.43868 -0.68611 0.4392 -0.68796 0.44597 -0.68518 C 0.44701 -0.68472 0.44805 -0.68403 0.44922 -0.68333 C 0.45026 -0.68079 0.45105 -0.67755 0.45248 -0.67569 C 0.45326 -0.6743 0.45456 -0.6743 0.45573 -0.67361 C 0.45756 -0.67245 0.45938 -0.67106 0.46107 -0.66968 C 0.47071 -0.65278 0.4586 -0.67361 0.46758 -0.66018 C 0.46888 -0.65833 0.46967 -0.65602 0.47097 -0.6544 C 0.4737 -0.65023 0.47748 -0.64792 0.47956 -0.64282 C 0.48073 -0.64005 0.48164 -0.6375 0.48282 -0.63495 C 0.48425 -0.63218 0.48724 -0.62731 0.48724 -0.62708 C 0.49493 -0.59097 0.48633 -0.62986 0.49375 -0.60023 C 0.49414 -0.59838 0.49454 -0.5963 0.4948 -0.59444 C 0.49519 -0.5919 0.49519 -0.58912 0.49584 -0.58657 C 0.49675 -0.5838 0.49805 -0.58148 0.49922 -0.57893 C 0.49948 -0.57384 0.49948 -0.56852 0.50026 -0.56343 C 0.50066 -0.56134 0.50183 -0.55972 0.50248 -0.55764 C 0.50326 -0.55463 0.50404 -0.55139 0.50456 -0.54792 C 0.50508 -0.5456 0.50521 -0.54282 0.50573 -0.54028 C 0.50599 -0.53843 0.50651 -0.53634 0.50677 -0.53449 C 0.50756 -0.52963 0.50782 -0.52569 0.50899 -0.52106 C 0.50964 -0.51829 0.51042 -0.51574 0.51107 -0.51319 C 0.51172 -0.50764 0.51198 -0.50301 0.51329 -0.49768 C 0.51394 -0.49514 0.51472 -0.49259 0.5155 -0.49005 C 0.51615 -0.48426 0.51706 -0.47847 0.51758 -0.47268 C 0.52279 -0.41944 0.51875 -0.44907 0.52201 -0.42616 C 0.52305 -0.36875 0.51836 -0.3868 0.52409 -0.3662 L 0.52409 -0.36597 " pathEditMode="relative" rAng="0" ptsTypes="AAAAAAAAAAAAAAAAAAAAAAAAAAAAAAAAAAAAAAAAAAAAAAAAAAAAAAAAAAAAAAAAAAAAAAAAAAAAAAAAAAAAAAAAAAAAAAAAAA">
                                      <p:cBhvr>
                                        <p:cTn id="2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3773 L -0.00403 -0.0375 L 0.00586 -0.03773 L 0.25248 -0.41852 L 0.30118 -0.64444 C 0.30469 -0.64699 0.30756 -0.65023 0.3112 -0.65208 C 0.31641 -0.65509 0.32579 -0.65417 0.33047 -0.65417 L 0.44154 -0.62523 C 0.44336 -0.6213 0.44948 -0.60833 0.45235 -0.60393 C 0.45456 -0.60093 0.45677 -0.59838 0.45899 -0.59606 C 0.4599 -0.59514 0.46211 -0.59421 0.46211 -0.59398 L 0.51003 -0.41065 " pathEditMode="relative" rAng="0" ptsTypes="AAAAAAAAAAAA">
                                      <p:cBhvr>
                                        <p:cTn id="28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3403 L -0.01054 -0.0338 C 0.02539 -0.01991 -0.00299 -0.02963 0.07956 -0.03588 C 0.08581 -0.03657 0.09193 -0.03727 0.09805 -0.03796 C 0.10066 -0.03912 0.10326 -0.03981 0.10573 -0.04167 C 0.1211 -0.0537 0.11003 -0.04768 0.12201 -0.05926 C 0.13217 -0.06898 0.12735 -0.06042 0.13724 -0.07268 C 0.13959 -0.07546 0.14154 -0.0794 0.14375 -0.08241 C 0.14623 -0.08565 0.1487 -0.08889 0.15131 -0.09213 C 0.17904 -0.12477 0.14362 -0.08079 0.16654 -0.11134 C 0.16862 -0.11412 0.1711 -0.11597 0.17305 -0.11898 C 0.17917 -0.12847 0.18802 -0.1456 0.19271 -0.15764 C 0.19467 -0.16296 0.19662 -0.16852 0.19922 -0.17315 C 0.20313 -0.18032 0.20443 -0.18079 0.20899 -0.18472 C 0.20951 -0.18588 0.21628 -0.20069 0.21875 -0.20417 C 0.22084 -0.20694 0.22331 -0.2088 0.22526 -0.2118 C 0.22696 -0.21458 0.22787 -0.21875 0.22956 -0.22153 C 0.23151 -0.22454 0.23399 -0.22639 0.23607 -0.22917 C 0.25144 -0.24954 0.23295 -0.22801 0.25131 -0.24861 C 0.25743 -0.26273 0.25326 -0.25393 0.26433 -0.27361 L 0.26875 -0.28148 C 0.2698 -0.28333 0.2711 -0.28495 0.27201 -0.28727 C 0.27266 -0.28912 0.27357 -0.29097 0.27422 -0.29305 C 0.27539 -0.29676 0.27605 -0.30116 0.27748 -0.30463 C 0.27891 -0.30833 0.28138 -0.31065 0.28282 -0.31412 C 0.28542 -0.32037 0.28685 -0.32755 0.28933 -0.33356 C 0.29766 -0.35324 0.29414 -0.34352 0.30026 -0.3625 C 0.30066 -0.36574 0.30052 -0.36921 0.30131 -0.37222 C 0.30235 -0.37593 0.30508 -0.37778 0.30573 -0.38194 C 0.30743 -0.39375 0.30704 -0.40625 0.30782 -0.41852 C 0.30847 -0.42708 0.30925 -0.43542 0.31003 -0.44375 C 0.31029 -0.4463 0.31042 -0.44907 0.31107 -0.45139 C 0.31185 -0.4537 0.31329 -0.45532 0.31433 -0.45718 C 0.31472 -0.45972 0.31485 -0.4625 0.3155 -0.46505 C 0.31667 -0.46898 0.31836 -0.47268 0.3198 -0.47662 C 0.32123 -0.48032 0.32292 -0.48403 0.32422 -0.48819 C 0.32566 -0.49259 0.32709 -0.49699 0.32852 -0.50162 C 0.3293 -0.50417 0.32982 -0.50694 0.33073 -0.50949 C 0.33164 -0.51204 0.33295 -0.51435 0.33399 -0.51713 C 0.33568 -0.52176 0.33894 -0.53218 0.3405 -0.53843 C 0.34167 -0.54282 0.34258 -0.54745 0.34375 -0.55185 C 0.34506 -0.55718 0.34688 -0.56204 0.34805 -0.56736 C 0.34883 -0.5706 0.34935 -0.57384 0.35026 -0.57708 C 0.35339 -0.58819 0.35313 -0.58472 0.35677 -0.59444 C 0.36563 -0.61782 0.3517 -0.58634 0.36875 -0.62338 C 0.37253 -0.63171 0.37878 -0.64676 0.38503 -0.64861 L 0.39154 -0.65046 C 0.4073 -0.65972 0.40052 -0.65648 0.43607 -0.64861 C 0.43972 -0.64768 0.44245 -0.64236 0.44597 -0.64074 C 0.44909 -0.63912 0.45248 -0.63958 0.45573 -0.63889 C 0.45899 -0.6368 0.46211 -0.63449 0.4655 -0.6331 C 0.46901 -0.63148 0.47279 -0.63125 0.47631 -0.62917 C 0.47683 -0.62893 0.48373 -0.6213 0.48503 -0.61944 C 0.48581 -0.61829 0.48646 -0.6169 0.48724 -0.61574 C 0.48855 -0.61366 0.49024 -0.61204 0.49154 -0.60995 C 0.49284 -0.60764 0.49349 -0.6044 0.4948 -0.60208 C 0.49571 -0.60046 0.49714 -0.59977 0.49805 -0.59815 C 0.5 -0.59537 0.50157 -0.59167 0.50352 -0.58866 C 0.5056 -0.58518 0.50808 -0.58241 0.51003 -0.57893 C 0.51133 -0.57662 0.51211 -0.57361 0.51329 -0.5713 C 0.5181 -0.56157 0.52175 -0.55856 0.52526 -0.54606 C 0.52631 -0.54213 0.52748 -0.53843 0.52852 -0.53449 C 0.53073 -0.52593 0.52839 -0.52986 0.53177 -0.51898 C 0.53269 -0.5162 0.53399 -0.51389 0.53503 -0.51134 C 0.53581 -0.50486 0.53607 -0.49815 0.53724 -0.4919 C 0.53789 -0.48819 0.53881 -0.48426 0.53933 -0.48032 C 0.53998 -0.47662 0.54011 -0.47268 0.5405 -0.46875 C 0.54128 -0.45926 0.54154 -0.4493 0.54258 -0.43981 C 0.54297 -0.43634 0.54414 -0.43333 0.5448 -0.43009 C 0.54519 -0.42361 0.54597 -0.41736 0.54597 -0.41088 C 0.54597 -0.37523 0.54558 -0.3625 0.54258 -0.33171 C 0.53789 -0.28102 0.54336 -0.32801 0.53829 -0.30648 C 0.53698 -0.30093 0.5375 -0.29352 0.53503 -0.28912 C 0.53425 -0.28773 0.53373 -0.28611 0.53282 -0.28518 C 0.53191 -0.28426 0.52956 -0.28333 0.52956 -0.2831 L 0.52956 -0.28333 " pathEditMode="relative" rAng="0" ptsTypes="AAAAAAAAAAAAAAAAAAAAAAAAAAAAAAAAAAAAAAAAAAAAAAAAAAAAAAAAAAAAAAAAAAAAAAAAAAAA">
                                      <p:cBhvr>
                                        <p:cTn id="28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5 -0.0243 L -0.01705 -0.02407 C 0.00248 -0.02153 0.00691 -0.01944 0.03191 -0.02824 C 0.04414 -0.03241 0.05573 -0.04213 0.06758 -0.04745 C 0.07344 -0.05 0.0793 -0.05231 0.08503 -0.05532 C 0.1198 -0.07361 0.07279 -0.05162 0.11003 -0.07268 C 0.11342 -0.07454 0.11732 -0.07477 0.12084 -0.07662 C 0.12383 -0.07801 0.1267 -0.08055 0.12956 -0.08241 C 0.13217 -0.0838 0.13464 -0.08495 0.13711 -0.08611 C 0.13972 -0.08866 0.14206 -0.09167 0.1448 -0.09398 C 0.14675 -0.0956 0.14935 -0.09583 0.15131 -0.09768 C 0.153 -0.0993 0.15404 -0.10185 0.15573 -0.10347 C 0.15704 -0.10509 0.15873 -0.10555 0.16003 -0.10741 C 0.16237 -0.11088 0.1642 -0.11551 0.16654 -0.11898 C 0.17032 -0.12454 0.17526 -0.13148 0.17852 -0.13843 C 0.18021 -0.1419 0.18125 -0.1463 0.18282 -0.15 C 0.18412 -0.15278 0.18594 -0.15486 0.18724 -0.15764 C 0.19258 -0.16968 0.19024 -0.16759 0.1948 -0.17893 C 0.1961 -0.18241 0.19792 -0.18518 0.19922 -0.18866 C 0.20079 -0.19282 0.20209 -0.19745 0.20352 -0.20208 C 0.20677 -0.21296 0.20625 -0.21088 0.20782 -0.21944 C 0.21016 -0.2493 0.20782 -0.23843 0.21224 -0.25417 C 0.2125 -0.26204 0.21224 -0.26991 0.21316 -0.27755 C 0.21381 -0.28102 0.21615 -0.28356 0.21654 -0.28704 C 0.2181 -0.30046 0.21641 -0.31551 0.2198 -0.32778 C 0.22084 -0.33148 0.22214 -0.33518 0.22305 -0.33935 C 0.22344 -0.3412 0.22735 -0.36505 0.22852 -0.37407 C 0.22878 -0.37731 0.22904 -0.38055 0.22943 -0.3838 C 0.23073 -0.39167 0.23308 -0.39884 0.23399 -0.40694 C 0.23607 -0.42662 0.23334 -0.40671 0.23829 -0.42616 C 0.23907 -0.42986 0.23933 -0.43426 0.24037 -0.43773 C 0.24297 -0.44606 0.24909 -0.46111 0.24909 -0.46088 C 0.24987 -0.46551 0.25039 -0.47014 0.25131 -0.47454 C 0.25495 -0.48981 0.25651 -0.49305 0.26107 -0.50555 C 0.26146 -0.5088 0.26146 -0.51204 0.26224 -0.51505 C 0.26316 -0.51944 0.26524 -0.52268 0.26654 -0.52662 C 0.26771 -0.52986 0.26875 -0.5331 0.2698 -0.53634 C 0.27045 -0.53889 0.27084 -0.5419 0.27201 -0.54421 C 0.27383 -0.54838 0.27605 -0.55255 0.27852 -0.55579 C 0.3017 -0.58518 0.26993 -0.54583 0.2948 -0.57315 C 0.30664 -0.58611 0.29258 -0.57778 0.31003 -0.58472 C 0.31576 -0.59491 0.31055 -0.58704 0.31875 -0.59444 C 0.32058 -0.59606 0.32227 -0.59838 0.32422 -0.60023 C 0.33581 -0.61134 0.32552 -0.60116 0.33724 -0.60972 C 0.33946 -0.61157 0.34154 -0.61412 0.34362 -0.61551 C 0.34519 -0.61667 0.34662 -0.6169 0.34792 -0.61759 C 0.3517 -0.61898 0.35899 -0.6213 0.35899 -0.62106 C 0.38256 -0.61944 0.40612 -0.61991 0.42956 -0.61551 C 0.43138 -0.61528 0.43151 -0.61018 0.43282 -0.60787 C 0.43451 -0.60486 0.43659 -0.60324 0.43829 -0.60023 C 0.44349 -0.59028 0.44805 -0.57893 0.45339 -0.56921 C 0.45495 -0.56667 0.45638 -0.56435 0.45782 -0.56157 C 0.47084 -0.53403 0.45886 -0.55579 0.46875 -0.53843 C 0.46967 -0.53449 0.47084 -0.53055 0.47201 -0.52662 C 0.47305 -0.52338 0.47435 -0.52037 0.47513 -0.51713 C 0.47566 -0.51528 0.47592 -0.51319 0.47631 -0.51134 C 0.47735 -0.50741 0.47865 -0.5037 0.47943 -0.49977 C 0.48204 -0.48935 0.48295 -0.48032 0.48711 -0.4706 C 0.49271 -0.45718 0.48842 -0.46898 0.49258 -0.45532 C 0.49362 -0.45185 0.49493 -0.44884 0.49597 -0.4456 C 0.49623 -0.44375 0.49662 -0.44167 0.49701 -0.43981 C 0.49766 -0.43657 0.49857 -0.43333 0.49909 -0.43009 C 0.49961 -0.42755 0.49961 -0.42477 0.50026 -0.42245 C 0.50365 -0.40694 0.50287 -0.41481 0.50677 -0.40116 C 0.5099 -0.38981 0.50508 -0.40116 0.50899 -0.38565 C 0.50938 -0.38403 0.51029 -0.3831 0.51107 -0.38171 C 0.51185 -0.37662 0.51276 -0.37153 0.51329 -0.36643 C 0.51368 -0.36319 0.51394 -0.35995 0.5142 -0.35671 C 0.51459 -0.35463 0.51498 -0.35278 0.51537 -0.35093 C 0.51589 -0.34838 0.51589 -0.3456 0.51654 -0.34305 C 0.51706 -0.34051 0.51797 -0.33796 0.51875 -0.33542 C 0.51993 -0.32708 0.5198 -0.33032 0.5198 -0.32569 L 0.52084 -0.32384 " pathEditMode="relative" rAng="0" ptsTypes="AAAAAAAAAAAAAAAAAAAAAAAAAAAAAAAAAAAAAAAAAAAAAAAAAAAAAAAAAAAAAAAAAAAAAAAAA">
                                      <p:cBhvr>
                                        <p:cTn id="29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04884 L 0.03099 -0.04861 C 0.04115 -0.05023 0.05131 -0.05046 0.06133 -0.05301 C 0.07813 -0.05694 0.06745 -0.06065 0.08464 -0.07292 C 0.08959 -0.07639 0.09506 -0.07685 0.10039 -0.0787 C 0.1112 -0.08843 0.11784 -0.09491 0.12943 -0.10278 C 0.13607 -0.10718 0.14284 -0.11018 0.14948 -0.11458 C 0.18412 -0.13796 0.1375 -0.11134 0.17644 -0.13264 C 0.17943 -0.13588 0.18217 -0.13981 0.18542 -0.14259 C 0.18868 -0.14514 0.19219 -0.1463 0.19545 -0.14838 C 0.19805 -0.15023 0.20066 -0.15278 0.20326 -0.1544 C 0.20482 -0.15555 0.2181 -0.16273 0.2224 -0.16643 C 0.23047 -0.17361 0.22552 -0.16968 0.23125 -0.17824 C 0.23321 -0.18125 0.24532 -0.19722 0.24805 -0.20231 C 0.24948 -0.20463 0.25039 -0.20741 0.25144 -0.21018 C 0.25886 -0.22893 0.25352 -0.21528 0.25821 -0.23009 C 0.26185 -0.24167 0.26185 -0.23843 0.26381 -0.25185 C 0.26472 -0.25856 0.26472 -0.26551 0.26602 -0.27176 L 0.27045 -0.29583 C 0.27331 -0.33125 0.26993 -0.29421 0.27279 -0.31759 C 0.27487 -0.3368 0.27279 -0.32245 0.27487 -0.34352 C 0.27526 -0.3463 0.27579 -0.34884 0.27605 -0.35139 C 0.27696 -0.35949 0.27761 -0.36736 0.27826 -0.37546 C 0.27878 -0.38009 0.27878 -0.38472 0.27943 -0.38935 C 0.27995 -0.39398 0.28099 -0.39861 0.28164 -0.40324 C 0.28243 -0.40856 0.28321 -0.41389 0.28373 -0.41921 C 0.28438 -0.42315 0.28438 -0.42708 0.2849 -0.43102 C 0.28737 -0.44954 0.28711 -0.44143 0.2905 -0.46088 C 0.29232 -0.47014 0.29401 -0.4794 0.29493 -0.48889 C 0.29545 -0.49213 0.29558 -0.4956 0.2961 -0.49884 C 0.2974 -0.50671 0.29909 -0.51458 0.30066 -0.52268 C 0.30144 -0.52662 0.30157 -0.53125 0.30287 -0.53449 C 0.31329 -0.55949 0.29792 -0.52176 0.30964 -0.5544 C 0.31081 -0.5581 0.31276 -0.56088 0.3142 -0.56435 C 0.31537 -0.56759 0.31615 -0.5713 0.31745 -0.5743 C 0.32566 -0.59398 0.3267 -0.59468 0.33542 -0.61018 C 0.33763 -0.61412 0.33907 -0.62037 0.34219 -0.62222 C 0.35287 -0.6287 0.33191 -0.61574 0.3556 -0.63403 C 0.35808 -0.63611 0.36081 -0.63634 0.36329 -0.63796 C 0.36641 -0.64028 0.36941 -0.64305 0.3724 -0.64606 C 0.37474 -0.64838 0.37657 -0.65208 0.37904 -0.65393 C 0.38191 -0.65625 0.3849 -0.65671 0.38802 -0.65787 C 0.3892 -0.65926 0.39011 -0.66088 0.39141 -0.66204 C 0.40886 -0.67569 0.43243 -0.66319 0.44844 -0.66204 C 0.45 -0.65995 0.45157 -0.65833 0.45287 -0.65602 C 0.45391 -0.6544 0.45417 -0.65185 0.45521 -0.65 C 0.45651 -0.64722 0.45821 -0.64491 0.45964 -0.64213 C 0.4612 -0.63889 0.4625 -0.63518 0.4642 -0.63218 C 0.47331 -0.61366 0.4681 -0.6294 0.47982 -0.60023 C 0.48164 -0.5956 0.48373 -0.5912 0.48542 -0.58634 C 0.4862 -0.5838 0.48659 -0.58055 0.4875 -0.57847 C 0.48894 -0.57593 0.4905 -0.5743 0.49219 -0.57245 C 0.49284 -0.56968 0.49362 -0.56713 0.49427 -0.56435 C 0.4948 -0.5618 0.4948 -0.55903 0.49545 -0.55648 C 0.49662 -0.55093 0.5 -0.54051 0.5 -0.54028 C 0.50039 -0.53588 0.50039 -0.53125 0.50105 -0.52662 C 0.50157 -0.52315 0.50274 -0.52014 0.50339 -0.51667 C 0.50469 -0.5088 0.50586 -0.50093 0.50651 -0.49282 C 0.50691 -0.49028 0.50834 -0.47407 0.50899 -0.47083 C 0.5099 -0.46551 0.5112 -0.46018 0.51211 -0.45486 C 0.5125 -0.44907 0.51329 -0.4206 0.51459 -0.41111 C 0.51498 -0.40718 0.51589 -0.40324 0.5168 -0.3993 C 0.51758 -0.39468 0.51823 -0.39005 0.51888 -0.38542 C 0.5198 -0.3794 0.52045 -0.37338 0.52123 -0.36736 C 0.52162 -0.36481 0.52201 -0.36204 0.5224 -0.35949 C 0.52292 -0.35417 0.52305 -0.34884 0.52331 -0.34352 C 0.5237 -0.34074 0.52422 -0.33819 0.52448 -0.33565 C 0.52566 -0.32593 0.52566 -0.3287 0.52566 -0.32361 L 0.52566 -0.32338 " pathEditMode="relative" rAng="0" ptsTypes="AAAAAAAAAAAAAAAAAAAAAAAAAAAAAAAAAAAAAAAAAAAAAAAAAAAAAAAAAAAAAAAAAAAAA">
                                      <p:cBhvr>
                                        <p:cTn id="30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5 L 0.01081 -0.02477 C 0.01849 -0.02708 0.02891 -0.02963 0.03659 -0.0331 C 0.04636 -0.0375 0.05599 -0.04236 0.0655 -0.04699 C 0.06862 -0.04838 0.07149 -0.05046 0.07461 -0.05093 C 0.08907 -0.05347 0.08204 -0.05231 0.09584 -0.05486 C 0.09922 -0.05694 0.10365 -0.05972 0.10704 -0.06088 C 0.11003 -0.06204 0.11302 -0.06227 0.11602 -0.06296 C 0.11823 -0.06343 0.12032 -0.06435 0.12253 -0.06481 C 0.14753 -0.08449 0.11732 -0.0625 0.14388 -0.07685 C 0.14532 -0.07755 0.1461 -0.07986 0.14727 -0.08079 C 0.14935 -0.08264 0.15183 -0.08356 0.15404 -0.08472 C 0.1655 -0.10116 0.15378 -0.08518 0.16524 -0.09884 C 0.1668 -0.10069 0.16823 -0.10278 0.16967 -0.10463 C 0.17175 -0.10741 0.17644 -0.11273 0.17644 -0.1125 C 0.18412 -0.13333 0.17175 -0.10255 0.18321 -0.12268 C 0.1849 -0.12593 0.18568 -0.13125 0.18763 -0.13449 L 0.19089 -0.14051 C 0.19167 -0.14444 0.19336 -0.15417 0.19441 -0.15648 C 0.19558 -0.15972 0.19727 -0.1618 0.19883 -0.16435 C 0.19961 -0.16852 0.19987 -0.17268 0.20105 -0.17639 C 0.20209 -0.17963 0.20339 -0.18287 0.2043 -0.18634 C 0.20508 -0.18889 0.20573 -0.1919 0.20651 -0.19421 C 0.20756 -0.19722 0.20886 -0.19954 0.21003 -0.20231 C 0.21029 -0.20486 0.21055 -0.20764 0.2112 -0.21018 C 0.21198 -0.21366 0.21329 -0.2169 0.21446 -0.22014 C 0.21524 -0.22268 0.21602 -0.22546 0.2168 -0.22824 C 0.21745 -0.23403 0.21797 -0.24005 0.21901 -0.24606 C 0.21927 -0.24815 0.21993 -0.25 0.22006 -0.25208 C 0.22045 -0.25671 0.22045 -0.26157 0.22123 -0.26597 C 0.22201 -0.27014 0.22344 -0.27384 0.22448 -0.27801 C 0.225 -0.28055 0.22539 -0.2831 0.22566 -0.28588 C 0.22644 -0.29259 0.2267 -0.2993 0.22787 -0.30579 C 0.22839 -0.30856 0.22943 -0.31111 0.23021 -0.31366 C 0.2306 -0.31574 0.23099 -0.31759 0.23112 -0.31968 C 0.23164 -0.32222 0.23164 -0.32523 0.23243 -0.32778 C 0.23295 -0.32986 0.23386 -0.33171 0.23464 -0.33356 C 0.23737 -0.35324 0.23347 -0.32917 0.23907 -0.34954 C 0.23985 -0.35208 0.23959 -0.35509 0.24011 -0.35741 C 0.24141 -0.3618 0.2431 -0.36551 0.24467 -0.36944 C 0.2474 -0.39375 0.24532 -0.38333 0.25026 -0.40139 C 0.25052 -0.40463 0.25079 -0.4081 0.25131 -0.41134 C 0.25456 -0.4294 0.25261 -0.41343 0.25586 -0.42917 C 0.25756 -0.43704 0.25834 -0.4456 0.26029 -0.45301 C 0.26901 -0.48356 0.25456 -0.43356 0.26602 -0.47106 C 0.275 -0.50116 0.26771 -0.48079 0.27592 -0.50278 C 0.27644 -0.50555 0.27644 -0.50833 0.27709 -0.51088 C 0.27748 -0.51157 0.2849 -0.53218 0.28724 -0.53657 C 0.28972 -0.54143 0.29245 -0.54606 0.29493 -0.55069 L 0.29948 -0.55856 C 0.3 -0.56065 0.29987 -0.56296 0.30066 -0.56458 C 0.30287 -0.56875 0.30795 -0.5713 0.31081 -0.57454 C 0.32579 -0.5912 0.3073 -0.57083 0.31732 -0.58634 C 0.31914 -0.58889 0.32123 -0.59028 0.32305 -0.59236 C 0.33594 -0.60764 0.31667 -0.58773 0.33529 -0.6044 C 0.33659 -0.60532 0.33763 -0.60718 0.33868 -0.60833 C 0.34076 -0.61042 0.34323 -0.61204 0.34545 -0.61435 C 0.34896 -0.61805 0.3517 -0.62407 0.3556 -0.62616 C 0.35664 -0.62685 0.35769 -0.62731 0.35886 -0.62824 C 0.36016 -0.6294 0.36107 -0.63125 0.36211 -0.63218 C 0.36355 -0.63333 0.36537 -0.63333 0.3668 -0.63426 C 0.3823 -0.64468 0.35847 -0.63125 0.37683 -0.64213 C 0.37943 -0.64375 0.38204 -0.64468 0.38451 -0.64606 C 0.38542 -0.64676 0.39167 -0.65139 0.39349 -0.65208 C 0.39792 -0.6537 0.40261 -0.6544 0.40691 -0.65602 C 0.40938 -0.65694 0.41133 -0.6588 0.41381 -0.66018 C 0.41524 -0.66088 0.4168 -0.66157 0.41823 -0.66204 C 0.43568 -0.66898 0.4293 -0.66713 0.44401 -0.66991 C 0.45105 -0.66875 0.45808 -0.66782 0.46511 -0.66597 C 0.46836 -0.66528 0.47409 -0.66204 0.47409 -0.6618 C 0.47605 -0.66018 0.47787 -0.65787 0.47982 -0.65602 C 0.48086 -0.65509 0.48191 -0.65486 0.48321 -0.65417 C 0.4849 -0.65278 0.48685 -0.65139 0.48881 -0.65023 C 0.49545 -0.63796 0.48842 -0.65116 0.49649 -0.63218 C 0.49831 -0.62801 0.50039 -0.62454 0.50222 -0.62037 C 0.50313 -0.61782 0.50339 -0.61481 0.5043 -0.61227 C 0.50534 -0.60949 0.50664 -0.60694 0.50782 -0.6044 C 0.5099 -0.59259 0.5073 -0.60417 0.51224 -0.59051 C 0.51316 -0.58796 0.51381 -0.58518 0.51459 -0.58241 C 0.51524 -0.57546 0.51563 -0.56921 0.5168 -0.5625 C 0.51836 -0.55255 0.52084 -0.54282 0.52227 -0.53264 C 0.52279 -0.53009 0.52305 -0.52731 0.52331 -0.52477 C 0.5237 -0.52268 0.52422 -0.52083 0.52461 -0.51875 C 0.525 -0.51551 0.52526 -0.51204 0.52579 -0.5088 C 0.52618 -0.50486 0.52722 -0.50093 0.528 -0.49676 C 0.52878 -0.49167 0.5293 -0.48634 0.53021 -0.48102 C 0.53256 -0.44236 0.53073 -0.45671 0.5336 -0.43704 C 0.53399 -0.43194 0.53412 -0.42639 0.53464 -0.4213 C 0.53477 -0.41921 0.53568 -0.41736 0.53568 -0.41528 C 0.53646 -0.40602 0.53659 -0.39676 0.53698 -0.38727 C 0.53568 -0.37986 0.53568 -0.37685 0.5336 -0.36944 C 0.53282 -0.36736 0.53204 -0.36551 0.53125 -0.36343 L 0.53021 -0.35741 L 0.53021 -0.35718 " pathEditMode="relative" rAng="0" ptsTypes="AAAAAAAAAAAAAAAAAAAAAAAAAAAAAAAAAAAAAAAAAAAAAAAAAAAAAAAAAAAAAAAAAAAAAAAAAAAAAAAAAAAAAAAAAAAAAA">
                                      <p:cBhvr>
                                        <p:cTn id="3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-0.04699 L 0.01641 -0.04676 C 0.02579 -0.04768 0.03516 -0.04722 0.04441 -0.04907 C 0.05404 -0.05116 0.05339 -0.05602 0.0612 -0.06111 C 0.06394 -0.06296 0.06719 -0.06319 0.06993 -0.06505 C 0.07279 -0.06667 0.07513 -0.06968 0.07774 -0.07106 C 0.08308 -0.07361 0.09362 -0.07685 0.09362 -0.07662 C 0.09584 -0.07893 0.09792 -0.08125 0.10013 -0.08287 C 0.1017 -0.08403 0.10339 -0.0838 0.10482 -0.08495 C 0.10717 -0.08657 0.10912 -0.08958 0.11146 -0.09097 C 0.11407 -0.09236 0.11667 -0.09213 0.11914 -0.09282 C 0.13685 -0.10532 0.10951 -0.08542 0.13282 -0.10486 C 0.13646 -0.10787 0.14024 -0.10995 0.14388 -0.11273 C 0.14805 -0.11597 0.15209 -0.11968 0.15625 -0.12268 C 0.15951 -0.125 0.16302 -0.12639 0.16641 -0.1287 C 0.17084 -0.13171 0.17526 -0.13542 0.17982 -0.13866 C 0.18164 -0.14005 0.18334 -0.14143 0.18542 -0.14259 L 0.18881 -0.14468 C 0.18985 -0.14653 0.19076 -0.14907 0.19193 -0.15046 C 0.19375 -0.15255 0.19623 -0.15231 0.19766 -0.15463 C 0.19883 -0.15648 0.19883 -0.15995 0.19987 -0.1625 C 0.20287 -0.17014 0.20534 -0.17407 0.20886 -0.18032 C 0.20925 -0.18241 0.20925 -0.18495 0.21003 -0.18634 C 0.2112 -0.18843 0.21368 -0.18796 0.21433 -0.19028 C 0.21563 -0.19375 0.21472 -0.19838 0.2155 -0.20231 C 0.21706 -0.20995 0.21954 -0.20949 0.22331 -0.21227 C 0.22409 -0.21481 0.22487 -0.21759 0.22566 -0.22014 C 0.22748 -0.22569 0.23008 -0.23125 0.23243 -0.23611 C 0.24024 -0.27106 0.22852 -0.22361 0.23894 -0.25208 C 0.2405 -0.25555 0.2405 -0.25995 0.24141 -0.26389 C 0.24206 -0.26736 0.24297 -0.2706 0.24362 -0.27384 C 0.24414 -0.27662 0.24414 -0.2794 0.24467 -0.28194 C 0.24623 -0.28866 0.24844 -0.29514 0.25026 -0.30185 L 0.25352 -0.31366 C 0.25443 -0.32315 0.25482 -0.33055 0.25704 -0.33958 C 0.25808 -0.34421 0.26068 -0.34815 0.2625 -0.35162 C 0.26563 -0.36736 0.26224 -0.34907 0.26602 -0.38333 C 0.26615 -0.38542 0.2668 -0.38727 0.26706 -0.38935 C 0.26797 -0.39537 0.26849 -0.40139 0.26927 -0.40718 C 0.26954 -0.40995 0.2698 -0.4125 0.27032 -0.41528 C 0.27097 -0.41852 0.27201 -0.42176 0.27253 -0.42523 C 0.27305 -0.42778 0.27331 -0.43055 0.2737 -0.4331 C 0.27474 -0.43912 0.27657 -0.44491 0.27722 -0.45093 C 0.27813 -0.46088 0.27839 -0.46713 0.2806 -0.47685 C 0.28138 -0.48102 0.28282 -0.48472 0.28386 -0.48889 C 0.28425 -0.49213 0.28451 -0.4956 0.28503 -0.49884 C 0.28594 -0.50417 0.28724 -0.50926 0.28816 -0.51458 C 0.28842 -0.51667 0.28881 -0.51852 0.28907 -0.5206 C 0.28959 -0.52454 0.28972 -0.5287 0.29024 -0.53264 C 0.29115 -0.53657 0.29219 -0.54051 0.29284 -0.54444 C 0.29336 -0.54768 0.29336 -0.55139 0.29401 -0.5544 C 0.29441 -0.55671 0.29558 -0.55833 0.29623 -0.56042 C 0.29675 -0.56227 0.29688 -0.56458 0.2974 -0.56643 C 0.29831 -0.56991 0.29961 -0.57292 0.30066 -0.57639 C 0.30157 -0.57893 0.30222 -0.58148 0.303 -0.58426 C 0.30339 -0.58634 0.30339 -0.58866 0.30365 -0.59028 C 0.30456 -0.59259 0.30586 -0.59421 0.30743 -0.5963 C 0.3086 -0.60671 0.30769 -0.60463 0.31081 -0.61227 C 0.31329 -0.61829 0.31563 -0.62477 0.31862 -0.63009 C 0.31941 -0.63218 0.32019 -0.63472 0.32162 -0.63611 C 0.32331 -0.6375 0.325 -0.63704 0.32644 -0.63796 C 0.33724 -0.64537 0.32292 -0.63889 0.33724 -0.64606 C 0.3431 -0.64861 0.34883 -0.64884 0.35443 -0.65 L 0.36446 -0.65185 L 0.41042 -0.65 C 0.41355 -0.64977 0.41719 -0.64907 0.42045 -0.64792 C 0.42318 -0.64699 0.42566 -0.64537 0.42813 -0.64398 C 0.42969 -0.64143 0.43112 -0.63866 0.43282 -0.63611 C 0.43503 -0.63264 0.43737 -0.62963 0.43946 -0.62616 C 0.44414 -0.61852 0.45274 -0.60162 0.45521 -0.59421 C 0.45782 -0.58634 0.46055 -0.5787 0.46289 -0.57037 C 0.46485 -0.56366 0.46654 -0.55694 0.46862 -0.55046 C 0.47032 -0.54514 0.47266 -0.54028 0.47409 -0.53449 C 0.47592 -0.52824 0.47722 -0.5213 0.47852 -0.51458 C 0.48034 -0.50671 0.48034 -0.49745 0.48321 -0.49074 C 0.48594 -0.48403 0.48776 -0.48055 0.48972 -0.47292 C 0.4918 -0.46551 0.49011 -0.46597 0.49206 -0.45694 C 0.49245 -0.45463 0.49362 -0.45324 0.49427 -0.45093 C 0.49493 -0.44907 0.49519 -0.44699 0.49545 -0.44514 C 0.49597 -0.44236 0.49623 -0.43981 0.49662 -0.43704 C 0.4974 -0.43055 0.49779 -0.42361 0.49883 -0.41713 C 0.49974 -0.4118 0.50118 -0.40671 0.50222 -0.40116 C 0.50313 -0.39676 0.50365 -0.3919 0.50443 -0.38727 C 0.50482 -0.3794 0.50495 -0.3713 0.50547 -0.36343 C 0.5056 -0.36134 0.50612 -0.35949 0.50651 -0.35741 C 0.5073 -0.35417 0.50795 -0.35093 0.50886 -0.34745 C 0.50951 -0.34491 0.51055 -0.34236 0.5112 -0.33958 C 0.5125 -0.3331 0.51224 -0.33194 0.51224 -0.32569 L 0.51224 -0.32546 " pathEditMode="relative" rAng="0" ptsTypes="AAAAAAAAAAAAAAAAAAAAAAAAAAAAAAAAAAAAAAAAAAAAAAAAAAAAAAAAAAAAAAAAAAAAAAAAAAAAAAAAAAAAAAAAA">
                                      <p:cBhvr>
                                        <p:cTn id="3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-0.03704 L 0.0142 -0.0368 C 0.01836 -0.03773 0.02253 -0.03819 0.02657 -0.03912 C 0.02774 -0.03935 0.02878 -0.04074 0.02995 -0.0412 C 0.03555 -0.04282 0.04115 -0.04375 0.04675 -0.04514 C 0.05039 -0.04768 0.05404 -0.05139 0.05795 -0.05301 C 0.06224 -0.05486 0.06667 -0.05393 0.0711 -0.05509 C 0.07539 -0.05602 0.0793 -0.0581 0.08347 -0.05903 C 0.09089 -0.06065 0.09831 -0.0618 0.10573 -0.06296 C 0.12045 -0.07338 0.09935 -0.05949 0.12266 -0.06898 C 0.12396 -0.06944 0.12474 -0.07176 0.12605 -0.07292 C 0.12748 -0.07454 0.12904 -0.07569 0.1306 -0.07685 C 0.13164 -0.07893 0.13256 -0.08102 0.13386 -0.08287 C 0.13516 -0.08518 0.13711 -0.08657 0.13842 -0.08889 C 0.13959 -0.0912 0.14011 -0.09491 0.14154 -0.09676 C 0.14362 -0.09954 0.1461 -0.10093 0.14831 -0.10278 C 0.14961 -0.10486 0.15052 -0.10718 0.15183 -0.1088 C 0.15274 -0.10995 0.1543 -0.10926 0.15521 -0.11088 C 0.15782 -0.11551 0.1599 -0.12106 0.16172 -0.12662 C 0.17748 -0.17292 0.16302 -0.13218 0.17084 -0.16458 C 0.17201 -0.16944 0.1737 -0.17384 0.17513 -0.17847 C 0.17761 -0.19514 0.17474 -0.17685 0.17969 -0.19838 C 0.18073 -0.20231 0.18112 -0.20625 0.18204 -0.21018 C 0.18243 -0.21435 0.18243 -0.21829 0.18321 -0.22222 C 0.18399 -0.22685 0.18711 -0.23079 0.18881 -0.23426 C 0.19037 -0.23727 0.19193 -0.24051 0.1931 -0.24421 C 0.19909 -0.26065 0.19375 -0.25116 0.19987 -0.26412 C 0.20756 -0.27986 0.19948 -0.25625 0.21224 -0.28981 C 0.21355 -0.29398 0.21537 -0.29768 0.21667 -0.30185 C 0.21745 -0.3044 0.2181 -0.30718 0.21888 -0.30972 C 0.22032 -0.31389 0.22201 -0.31759 0.22344 -0.32176 C 0.22487 -0.32639 0.22631 -0.33102 0.22774 -0.33565 C 0.22865 -0.34167 0.22943 -0.34768 0.23021 -0.35347 C 0.23164 -0.36551 0.23125 -0.36829 0.23464 -0.38148 C 0.23581 -0.38634 0.23763 -0.39051 0.23894 -0.39537 C 0.23959 -0.39722 0.23972 -0.3993 0.24011 -0.40139 C 0.24141 -0.40671 0.24284 -0.41412 0.24467 -0.41921 C 0.25834 -0.46018 0.2418 -0.40926 0.25235 -0.43912 C 0.25417 -0.44375 0.25521 -0.44861 0.25704 -0.45301 C 0.26576 -0.47569 0.2625 -0.46389 0.26693 -0.47685 C 0.26823 -0.48032 0.26927 -0.48356 0.27045 -0.4868 C 0.27175 -0.49097 0.27357 -0.49468 0.27487 -0.49884 C 0.28308 -0.52361 0.27292 -0.49722 0.28282 -0.52477 C 0.28373 -0.52755 0.28516 -0.52986 0.28607 -0.53264 C 0.28685 -0.53518 0.28737 -0.53819 0.28816 -0.54074 C 0.29076 -0.54676 0.29388 -0.55231 0.29623 -0.55856 C 0.29883 -0.56574 0.29922 -0.5669 0.30287 -0.57454 C 0.30378 -0.57662 0.30508 -0.57824 0.30625 -0.58032 C 0.30756 -0.58356 0.30834 -0.58727 0.30964 -0.59028 C 0.31081 -0.59329 0.31263 -0.5956 0.31407 -0.59838 C 0.31602 -0.60208 0.31758 -0.60671 0.31967 -0.61018 C 0.32175 -0.61343 0.32422 -0.61528 0.32631 -0.61829 C 0.32878 -0.6213 0.33099 -0.62477 0.33308 -0.62824 C 0.33464 -0.63079 0.33594 -0.63403 0.33763 -0.63611 C 0.33829 -0.63727 0.33972 -0.6375 0.34102 -0.63819 C 0.3418 -0.64005 0.34297 -0.64259 0.34427 -0.64421 C 0.35443 -0.65602 0.34037 -0.63449 0.35105 -0.65 C 0.35222 -0.65185 0.353 -0.65463 0.35443 -0.65602 C 0.36641 -0.66782 0.35951 -0.65833 0.36654 -0.66412 C 0.38399 -0.67755 0.36146 -0.6625 0.38243 -0.67407 C 0.38321 -0.6743 0.38959 -0.6794 0.39115 -0.67986 C 0.39401 -0.68079 0.39727 -0.68102 0.40026 -0.68194 C 0.40092 -0.68218 0.41302 -0.68727 0.41589 -0.68796 C 0.42579 -0.69051 0.42774 -0.68958 0.43829 -0.6919 C 0.44063 -0.69236 0.44271 -0.69329 0.44493 -0.69375 C 0.44974 -0.69329 0.45469 -0.69375 0.45964 -0.6919 C 0.46146 -0.6912 0.46237 -0.6875 0.46394 -0.68588 C 0.46537 -0.68472 0.46706 -0.68449 0.46862 -0.68403 C 0.46875 -0.68194 0.46888 -0.67963 0.46954 -0.67801 C 0.47305 -0.66852 0.47552 -0.66643 0.47982 -0.6581 C 0.48412 -0.6493 0.48295 -0.64838 0.48763 -0.63819 C 0.48894 -0.63518 0.49063 -0.6331 0.49206 -0.63009 C 0.49414 -0.62569 0.49558 -0.62083 0.49766 -0.6162 C 0.49974 -0.61134 0.50235 -0.60718 0.5043 -0.60231 C 0.50599 -0.59861 0.5073 -0.59421 0.50886 -0.59028 C 0.51042 -0.58634 0.51263 -0.58264 0.51446 -0.57847 C 0.51797 -0.56991 0.52448 -0.55255 0.52448 -0.55231 C 0.52526 -0.54861 0.52566 -0.54444 0.5267 -0.54074 C 0.52995 -0.5294 0.53164 -0.52361 0.53347 -0.5088 C 0.53373 -0.50555 0.53425 -0.50208 0.53451 -0.49884 C 0.53503 -0.49421 0.53516 -0.48958 0.53568 -0.48495 C 0.53816 -0.46366 0.53724 -0.47824 0.53907 -0.46296 C 0.54089 -0.44537 0.53959 -0.45093 0.54128 -0.42731 C 0.54141 -0.42384 0.54219 -0.4206 0.54232 -0.41736 C 0.54284 -0.41134 0.5431 -0.40532 0.54362 -0.3993 C 0.5431 -0.3794 0.54297 -0.35949 0.54232 -0.33958 C 0.54219 -0.33287 0.54011 -0.32384 0.53907 -0.31782 C 0.53868 -0.31574 0.53855 -0.31366 0.53789 -0.3118 L 0.53568 -0.3037 L 0.53568 -0.30347 " pathEditMode="relative" rAng="0" ptsTypes="AAAAAAAAAAAAAAAAAAAAAAAAAAAAAAAAAAAAAAAAAAAAAAAAAAAAAAAAAAAAAAAAAAAAAAAAAAAAAAAAAAAAAAAAAA">
                                      <p:cBhvr>
                                        <p:cTn id="32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4097 L 0.01862 -0.04074 C 0.03191 -0.04815 0.03177 -0.04676 0.04558 -0.06088 C 0.05261 -0.06829 0.0599 -0.07523 0.06667 -0.08287 C 0.06967 -0.08611 0.07253 -0.09005 0.07566 -0.09282 C 0.07943 -0.0963 0.08386 -0.09745 0.08802 -0.09884 C 0.08907 -0.10023 0.09011 -0.10162 0.09128 -0.10278 C 0.09284 -0.10417 0.09441 -0.10509 0.09584 -0.10671 C 0.09896 -0.11042 0.10118 -0.11667 0.10482 -0.11875 C 0.10925 -0.1213 0.10886 -0.1206 0.11368 -0.12662 C 0.11563 -0.12917 0.11732 -0.13218 0.11927 -0.13472 C 0.12227 -0.13819 0.12539 -0.14097 0.12826 -0.14468 C 0.13698 -0.15555 0.14493 -0.16875 0.15404 -0.17847 C 0.17657 -0.20255 0.1543 -0.17755 0.17526 -0.2044 C 0.17969 -0.20995 0.18425 -0.21481 0.18868 -0.22014 L 0.19545 -0.22824 C 0.19688 -0.23218 0.19896 -0.23565 0.19987 -0.24005 C 0.20144 -0.24676 0.20287 -0.25463 0.20547 -0.25995 C 0.20677 -0.2625 0.2086 -0.26389 0.21003 -0.26597 C 0.2112 -0.26782 0.21211 -0.27014 0.21342 -0.27199 C 0.21446 -0.27338 0.21576 -0.2743 0.21667 -0.27593 C 0.21875 -0.27893 0.22032 -0.28264 0.22227 -0.28588 C 0.22448 -0.28935 0.22683 -0.29236 0.22904 -0.29583 C 0.23099 -0.29907 0.23282 -0.30231 0.23464 -0.30579 C 0.23581 -0.30833 0.23659 -0.31157 0.23802 -0.31366 C 0.2392 -0.31574 0.24102 -0.31643 0.24245 -0.31782 C 0.24636 -0.33171 0.24258 -0.32153 0.25144 -0.33356 C 0.2556 -0.33958 0.25404 -0.33889 0.25704 -0.3456 C 0.25912 -0.35046 0.26159 -0.35463 0.26368 -0.35949 C 0.2655 -0.36389 0.26693 -0.36875 0.26823 -0.37338 C 0.26875 -0.37523 0.26862 -0.37778 0.26927 -0.3794 C 0.27006 -0.38125 0.27162 -0.38218 0.27266 -0.38333 C 0.27331 -0.38704 0.27448 -0.39491 0.27605 -0.39745 C 0.278 -0.40069 0.28047 -0.40255 0.28282 -0.40532 C 0.28503 -0.43403 0.28138 -0.4088 0.28724 -0.42523 C 0.29037 -0.43403 0.28881 -0.43449 0.29063 -0.44305 C 0.29258 -0.45208 0.29323 -0.45185 0.29727 -0.45903 C 0.29974 -0.47199 0.29675 -0.45787 0.30287 -0.47685 C 0.30456 -0.48218 0.30612 -0.4875 0.30743 -0.49282 C 0.30834 -0.49676 0.30821 -0.50139 0.30964 -0.50486 C 0.31107 -0.50833 0.31394 -0.51458 0.31524 -0.51875 C 0.31602 -0.5213 0.3168 -0.52407 0.31745 -0.52662 C 0.31797 -0.5287 0.31797 -0.53102 0.31862 -0.53264 C 0.32097 -0.53889 0.32448 -0.54375 0.32644 -0.55069 C 0.32852 -0.55787 0.32943 -0.56273 0.33321 -0.56852 C 0.33477 -0.57106 0.33685 -0.57245 0.33881 -0.57454 C 0.34414 -0.58866 0.34128 -0.5831 0.34662 -0.59236 C 0.34701 -0.59444 0.34701 -0.59653 0.34766 -0.59838 C 0.34909 -0.60208 0.35222 -0.60602 0.35443 -0.60833 C 0.35586 -0.60972 0.35756 -0.61065 0.35886 -0.61227 C 0.36016 -0.61389 0.36094 -0.61667 0.36224 -0.61829 C 0.36993 -0.62778 0.37188 -0.62708 0.38125 -0.63218 C 0.38776 -0.64005 0.38112 -0.63333 0.39141 -0.63819 C 0.39336 -0.63912 0.39506 -0.6412 0.39701 -0.64213 C 0.39896 -0.64329 0.40769 -0.6456 0.40925 -0.64606 C 0.41042 -0.64745 0.41133 -0.65 0.41263 -0.65 C 0.4198 -0.65 0.42696 -0.64884 0.43386 -0.64606 C 0.43568 -0.64537 0.43672 -0.64167 0.43842 -0.64028 C 0.44089 -0.63773 0.44349 -0.63588 0.44623 -0.63426 C 0.44909 -0.63241 0.45222 -0.63148 0.45521 -0.63032 C 0.45534 -0.62917 0.45677 -0.61805 0.45743 -0.6162 C 0.45834 -0.61389 0.45977 -0.6125 0.46081 -0.61042 C 0.46433 -0.60301 0.46407 -0.60255 0.46641 -0.59444 C 0.4668 -0.59097 0.46641 -0.58727 0.46745 -0.58449 C 0.46888 -0.58079 0.47136 -0.5794 0.47305 -0.57639 C 0.47461 -0.57407 0.47605 -0.57106 0.47761 -0.56852 C 0.48204 -0.54907 0.47917 -0.56458 0.48099 -0.53079 C 0.48112 -0.52593 0.48164 -0.52153 0.48204 -0.51667 C 0.48243 -0.51157 0.48256 -0.50602 0.48321 -0.50093 C 0.48373 -0.49606 0.48464 -0.49167 0.48542 -0.4868 C 0.48581 -0.47639 0.48594 -0.46574 0.48659 -0.45509 C 0.48672 -0.45116 0.48737 -0.44722 0.48763 -0.44305 C 0.48959 -0.4088 0.48659 -0.425 0.49102 -0.40532 C 0.49193 -0.38472 0.4918 -0.37546 0.49441 -0.35555 C 0.49493 -0.35139 0.4961 -0.34768 0.49662 -0.34352 C 0.49701 -0.34028 0.49727 -0.33704 0.49779 -0.33356 C 0.49883 -0.32569 0.49857 -0.31667 0.50105 -0.30972 L 0.50339 -0.3037 L 0.50339 -0.30347 " pathEditMode="relative" rAng="0" ptsTypes="AAAAAAAAAAAAAAAAAAAAAAAAAAAAAAAAAAAAAAAAAAAAAAAAAAAAAAAAAAAAAAAAAAAAAAAAAAAAAAA">
                                      <p:cBhvr>
                                        <p:cTn id="33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02 L 0.01758 -0.03079 C 0.02214 -0.0331 0.0267 -0.03472 0.03112 -0.03704 C 0.03295 -0.03819 0.03477 -0.04005 0.03672 -0.04097 C 0.03959 -0.04259 0.04271 -0.04352 0.04558 -0.04514 C 0.06133 -0.0537 0.04792 -0.0493 0.06237 -0.05301 C 0.06485 -0.05509 0.06745 -0.05741 0.07019 -0.05903 C 0.07253 -0.06065 0.07539 -0.06134 0.078 -0.06296 C 0.09297 -0.07338 0.078 -0.06597 0.0892 -0.07083 C 0.09818 -0.08194 0.08607 -0.06829 0.09701 -0.07685 C 0.10261 -0.08148 0.10144 -0.08241 0.10599 -0.08704 C 0.11316 -0.09421 0.11888 -0.09676 0.12605 -0.10694 C 0.12787 -0.10949 0.12969 -0.1125 0.13151 -0.11505 C 0.13842 -0.12338 0.13802 -0.1213 0.14388 -0.13055 C 0.14584 -0.13403 0.14753 -0.13773 0.14948 -0.14051 C 0.15157 -0.14329 0.15417 -0.14468 0.15638 -0.14676 C 0.16081 -0.15093 0.16016 -0.15231 0.16524 -0.15856 C 0.17253 -0.16713 0.17266 -0.16366 0.17761 -0.1743 C 0.1793 -0.17824 0.18034 -0.18287 0.18204 -0.18657 C 0.18451 -0.19167 0.18724 -0.1956 0.18985 -0.20023 C 0.1918 -0.20347 0.19375 -0.20648 0.19545 -0.21042 C 0.19831 -0.21667 0.20013 -0.22014 0.20222 -0.22616 C 0.20469 -0.23403 0.20847 -0.2412 0.21003 -0.25 C 0.21068 -0.25393 0.2112 -0.25833 0.21224 -0.26204 C 0.21485 -0.27037 0.21888 -0.27731 0.22123 -0.28588 C 0.22305 -0.29236 0.22435 -0.29977 0.22683 -0.30579 C 0.22748 -0.30764 0.23164 -0.31667 0.2323 -0.31968 C 0.23672 -0.33495 0.22865 -0.31435 0.23698 -0.33356 C 0.23802 -0.33958 0.23829 -0.34606 0.24011 -0.35139 C 0.24245 -0.3581 0.24545 -0.36412 0.24701 -0.3713 C 0.24727 -0.37338 0.24753 -0.37546 0.24792 -0.37731 C 0.24909 -0.38032 0.25039 -0.38241 0.25144 -0.38542 C 0.25248 -0.38843 0.25274 -0.39213 0.25365 -0.39537 C 0.25547 -0.40208 0.25743 -0.40856 0.25925 -0.41528 C 0.26042 -0.41921 0.26172 -0.42292 0.26263 -0.42708 C 0.26576 -0.44352 0.26342 -0.43565 0.26927 -0.45093 C 0.2698 -0.45555 0.26954 -0.46042 0.27032 -0.46481 C 0.27149 -0.46944 0.27357 -0.47268 0.27487 -0.47685 C 0.27618 -0.48079 0.27748 -0.48472 0.27826 -0.48889 C 0.27917 -0.49329 0.27917 -0.49838 0.2806 -0.50278 C 0.28151 -0.50648 0.2836 -0.50903 0.2849 -0.51273 C 0.28594 -0.51505 0.28659 -0.51782 0.28724 -0.5206 C 0.28816 -0.52384 0.28842 -0.52755 0.28959 -0.53055 C 0.29076 -0.5338 0.29245 -0.53588 0.29388 -0.53843 C 0.30196 -0.56667 0.29128 -0.52731 0.2974 -0.5544 C 0.29831 -0.55856 0.29961 -0.5625 0.30079 -0.56643 C 0.30105 -0.56968 0.30105 -0.57315 0.30183 -0.57639 C 0.30456 -0.5875 0.30586 -0.58796 0.31081 -0.59421 C 0.31185 -0.59815 0.31276 -0.60255 0.3142 -0.60625 C 0.31719 -0.61389 0.3211 -0.6206 0.32422 -0.62801 C 0.32539 -0.63079 0.32657 -0.63333 0.32748 -0.63611 C 0.32917 -0.64051 0.33073 -0.64514 0.33204 -0.65 C 0.33334 -0.6544 0.33373 -0.65995 0.33542 -0.66389 C 0.33829 -0.6706 0.34271 -0.675 0.34545 -0.68171 C 0.34662 -0.68449 0.3474 -0.6875 0.34883 -0.68981 C 0.35378 -0.69838 0.35573 -0.69977 0.36107 -0.70555 C 0.36706 -0.70509 0.37331 -0.70648 0.37904 -0.7037 C 0.38295 -0.70185 0.38568 -0.6956 0.3892 -0.69167 C 0.39284 -0.6875 0.39649 -0.68356 0.40026 -0.67986 C 0.40391 -0.67616 0.41159 -0.66991 0.41159 -0.66968 C 0.41224 -0.66597 0.41198 -0.66065 0.41381 -0.65787 C 0.41576 -0.65463 0.41914 -0.65602 0.42162 -0.65393 C 0.42292 -0.65278 0.42357 -0.64977 0.42487 -0.64792 C 0.42592 -0.64653 0.42722 -0.6456 0.42839 -0.64398 C 0.42956 -0.64213 0.43021 -0.63958 0.43151 -0.63796 C 0.43308 -0.63634 0.43477 -0.63565 0.4362 -0.63403 C 0.44844 -0.61921 0.43581 -0.63148 0.44623 -0.62199 C 0.4474 -0.62014 0.44844 -0.61829 0.44948 -0.6162 C 0.45052 -0.61435 0.45079 -0.6118 0.45183 -0.61018 C 0.46316 -0.59259 0.45417 -0.61065 0.46302 -0.5963 C 0.46615 -0.5912 0.46967 -0.58657 0.47201 -0.58032 C 0.47279 -0.57824 0.47331 -0.57593 0.47409 -0.5743 C 0.47539 -0.57199 0.47709 -0.57037 0.47865 -0.56829 C 0.48099 -0.5618 0.48269 -0.55463 0.48542 -0.54838 C 0.48698 -0.54514 0.48842 -0.54213 0.48972 -0.53843 C 0.49076 -0.53611 0.49128 -0.5331 0.49206 -0.53055 C 0.49427 -0.525 0.49701 -0.5206 0.4987 -0.51458 C 0.49961 -0.51204 0.50039 -0.50949 0.50105 -0.50671 C 0.50157 -0.50486 0.5017 -0.50255 0.50222 -0.50069 C 0.50534 -0.48912 0.50365 -0.50069 0.50664 -0.4868 C 0.50938 -0.47338 0.50625 -0.48403 0.50899 -0.47292 C 0.51094 -0.46435 0.51133 -0.46458 0.51459 -0.45694 C 0.51524 -0.44768 0.51602 -0.43843 0.51667 -0.42917 C 0.51719 -0.42315 0.51732 -0.41713 0.51784 -0.41111 C 0.51862 -0.40116 0.51993 -0.39815 0.52019 -0.38727 C 0.52032 -0.37407 0.52019 -0.36088 0.52019 -0.34745 L 0.52019 -0.34722 " pathEditMode="relative" rAng="0" ptsTypes="AAAAAAAAAAAAAAAAAAAAAAAAAAAAAAAAAAAAAAAAAAAAAAAAAAAAAAAAAAAAAAAAAAAAAAAAAAAAAAAAAAAAAAA">
                                      <p:cBhvr>
                                        <p:cTn id="3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0.00046 L 0.01849 -0.00625 C 0.02044 -0.00695 0.0224 -0.00718 0.02435 -0.00833 L 0.03359 -0.01482 C 0.03463 -0.01551 0.03581 -0.0162 0.03698 -0.01667 C 0.03932 -0.01759 0.04154 -0.01829 0.04388 -0.01898 C 0.04544 -0.02037 0.04674 -0.02199 0.04857 -0.02315 C 0.04987 -0.02384 0.06263 -0.02685 0.06341 -0.02732 C 0.07122 -0.03681 0.06146 -0.0257 0.07357 -0.03565 C 0.07474 -0.03681 0.07578 -0.03866 0.07708 -0.03982 C 0.07982 -0.04236 0.08463 -0.04329 0.08737 -0.04398 C 0.08854 -0.04468 0.08958 -0.0456 0.09088 -0.0463 C 0.09232 -0.04699 0.09388 -0.04722 0.09544 -0.04815 C 0.097 -0.04931 0.09844 -0.05139 0.10013 -0.05232 C 0.1125 -0.06088 0.1125 -0.06042 0.12422 -0.06505 C 0.12643 -0.06713 0.12878 -0.06945 0.13112 -0.0713 C 0.1349 -0.07431 0.13893 -0.07639 0.14271 -0.07963 C 0.14388 -0.08079 0.14479 -0.0831 0.14596 -0.0838 C 0.15208 -0.0882 0.15846 -0.08889 0.16445 -0.09236 C 0.1668 -0.09352 0.16914 -0.09468 0.17148 -0.09653 C 0.17292 -0.09769 0.17435 -0.09931 0.17604 -0.1007 C 0.17695 -0.10139 0.18333 -0.10625 0.18529 -0.10695 C 0.1875 -0.10787 0.18984 -0.10833 0.19206 -0.10903 C 0.19453 -0.11111 0.19661 -0.11343 0.19909 -0.11528 C 0.20234 -0.11806 0.20443 -0.11759 0.20833 -0.11968 C 0.22253 -0.12593 0.21003 -0.12199 0.22435 -0.1257 C 0.23112 -0.12986 0.22773 -0.12824 0.23932 -0.13195 C 0.24167 -0.13287 0.24388 -0.13333 0.24622 -0.13426 C 0.24896 -0.13519 0.25169 -0.13704 0.2543 -0.13843 C 0.26406 -0.15023 0.25221 -0.13727 0.27734 -0.14676 C 0.28021 -0.14792 0.28255 -0.15116 0.28542 -0.15301 C 0.28646 -0.15394 0.28763 -0.1544 0.28893 -0.15533 C 0.30391 -0.1757 0.28555 -0.15208 0.29687 -0.16343 C 0.29805 -0.16482 0.30768 -0.17708 0.3095 -0.17824 L 0.31302 -0.18033 C 0.32422 -0.1956 0.31042 -0.17801 0.32331 -0.19074 C 0.32578 -0.19329 0.32786 -0.19699 0.33021 -0.19908 C 0.33607 -0.2044 0.3332 -0.20232 0.33828 -0.20556 C 0.33945 -0.20764 0.34049 -0.21019 0.3418 -0.21181 C 0.34284 -0.21296 0.34414 -0.21273 0.34531 -0.21366 C 0.34727 -0.21574 0.34909 -0.21806 0.35104 -0.22014 C 0.36042 -0.24583 0.35 -0.22199 0.3625 -0.23912 C 0.36354 -0.24051 0.3638 -0.24352 0.36484 -0.24514 C 0.36588 -0.24769 0.36719 -0.24931 0.36823 -0.25162 C 0.38086 -0.27917 0.37266 -0.26181 0.37865 -0.27662 C 0.37982 -0.27963 0.38099 -0.28218 0.38203 -0.28519 C 0.38372 -0.28935 0.38516 -0.29352 0.38659 -0.29769 C 0.38737 -0.29977 0.38828 -0.30185 0.38906 -0.30394 L 0.39245 -0.31435 C 0.39492 -0.33264 0.3918 -0.31296 0.39583 -0.33125 C 0.39674 -0.33542 0.3974 -0.33982 0.39818 -0.34398 C 0.40052 -0.35556 0.40078 -0.35394 0.40286 -0.3669 C 0.40404 -0.37523 0.40469 -0.38403 0.40625 -0.3919 C 0.40664 -0.39421 0.40716 -0.39607 0.40742 -0.39838 C 0.41055 -0.42014 0.40807 -0.4088 0.41211 -0.42338 C 0.41406 -0.43912 0.41185 -0.425 0.41536 -0.44028 C 0.41588 -0.44213 0.41628 -0.44445 0.41667 -0.44653 C 0.41706 -0.44931 0.41719 -0.45232 0.41784 -0.45486 C 0.41862 -0.4588 0.42005 -0.46204 0.42122 -0.46528 C 0.42213 -0.46806 0.42279 -0.47107 0.42357 -0.47384 C 0.42396 -0.47847 0.42435 -0.4875 0.42591 -0.49259 C 0.42643 -0.49491 0.42747 -0.49676 0.42812 -0.49908 C 0.42904 -0.50255 0.42943 -0.50602 0.43047 -0.50949 C 0.43112 -0.51181 0.43216 -0.51343 0.43268 -0.51574 C 0.43424 -0.5213 0.43529 -0.5294 0.43737 -0.53472 C 0.43828 -0.53704 0.43958 -0.53889 0.44075 -0.54097 C 0.44557 -0.56667 0.44036 -0.5412 0.44648 -0.56389 C 0.44713 -0.56574 0.44687 -0.56852 0.44766 -0.57014 C 0.44883 -0.57292 0.45078 -0.57454 0.45221 -0.57662 C 0.45456 -0.5794 0.4569 -0.58218 0.45924 -0.58495 L 0.46263 -0.58889 C 0.4793 -0.58658 0.47253 -0.59167 0.48346 -0.5787 L 0.48672 -0.57431 L 0.49023 -0.57014 C 0.49102 -0.56829 0.49141 -0.56551 0.49258 -0.56389 C 0.49388 -0.56204 0.4957 -0.56111 0.49727 -0.55972 C 0.49844 -0.55857 0.49948 -0.55718 0.50065 -0.55556 C 0.5026 -0.54537 0.50078 -0.55185 0.50521 -0.54097 C 0.50612 -0.53889 0.50664 -0.53634 0.50755 -0.53472 C 0.50846 -0.53287 0.50977 -0.53171 0.51107 -0.53056 C 0.51185 -0.52824 0.51276 -0.52639 0.51328 -0.52408 C 0.51562 -0.51458 0.51341 -0.51759 0.51562 -0.50949 C 0.51628 -0.50741 0.51719 -0.50533 0.51797 -0.50324 C 0.52174 -0.48195 0.51588 -0.51482 0.52031 -0.48866 C 0.52096 -0.48426 0.522 -0.48033 0.52253 -0.47593 C 0.52279 -0.47315 0.52409 -0.46042 0.52487 -0.45718 C 0.52604 -0.45093 0.52747 -0.44769 0.52956 -0.44236 C 0.52487 -0.44167 0.51875 -0.4463 0.51562 -0.44028 C 0.5138 -0.43681 0.51693 -0.41644 0.51797 -0.4088 C 0.51823 -0.40278 0.5181 -0.38912 0.52031 -0.38148 C 0.52083 -0.3794 0.52174 -0.37732 0.52253 -0.37546 C 0.52292 -0.37245 0.52396 -0.36366 0.52487 -0.36042 C 0.52773 -0.34977 0.52708 -0.35903 0.52708 -0.34815 L 0.52708 -0.34792 " pathEditMode="relative" rAng="0" ptsTypes="AAAAAAAAAAAAAAAAAAAAAAAAAAAAAAAAAAAAAAAAAAAAAAAAAAAAAAAAAAAAAAAAAAAAAAAAAAAAAAAAAAAAAAAAAAAAAAA">
                                      <p:cBhvr>
                                        <p:cTn id="35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132 L 0.00404 -0.01296 C 0.10625 -0.09815 0.22213 -0.14352 0.31068 -0.26806 C 0.36758 -0.34792 0.38372 -0.49051 0.42148 -0.60023 C 0.4224 -0.60255 0.42448 -0.60162 0.42604 -0.60208 C 0.45963 -0.54051 0.5013 -0.49005 0.52682 -0.41713 C 0.53581 -0.3912 0.52227 -0.3257 0.52227 -0.32546 L 0.52227 -0.3257 " pathEditMode="relative" rAng="0" ptsTypes="AAAAAAAA">
                                      <p:cBhvr>
                                        <p:cTn id="363" dur="4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0301 L -0.00508 -0.00278 C -0.00339 -0.00347 0.0099 -0.00579 0.01237 -0.00695 C 0.02174 -0.01111 0.0332 -0.02176 0.04167 -0.02639 C 0.0474 -0.02917 0.05338 -0.03009 0.05911 -0.03218 C 0.06771 -0.04051 0.0763 -0.04931 0.08503 -0.05718 C 0.11185 -0.08148 0.11432 -0.07732 0.14271 -0.11528 L 0.16445 -0.14421 C 0.16588 -0.14607 0.16771 -0.14745 0.16875 -0.15 C 0.17305 -0.15995 0.17122 -0.15486 0.17422 -0.16551 C 0.17786 -0.19167 0.17253 -0.15671 0.17747 -0.17894 C 0.18307 -0.20347 0.17565 -0.18125 0.18294 -0.20995 C 0.18477 -0.21713 0.18724 -0.22408 0.18945 -0.23102 C 0.19232 -0.27222 0.18711 -0.21088 0.20143 -0.28704 C 0.20208 -0.29097 0.20273 -0.29491 0.20352 -0.29861 C 0.20456 -0.30324 0.20586 -0.30764 0.2069 -0.31227 C 0.20755 -0.31551 0.20872 -0.32662 0.20898 -0.32963 C 0.20937 -0.3463 0.20911 -0.3632 0.21016 -0.37986 C 0.21029 -0.38264 0.21172 -0.38495 0.21224 -0.3875 C 0.21641 -0.40995 0.21172 -0.39653 0.21771 -0.41065 C 0.22292 -0.44352 0.21654 -0.40625 0.22318 -0.43588 C 0.2237 -0.43843 0.2237 -0.4412 0.22422 -0.44352 C 0.22513 -0.44769 0.22669 -0.45116 0.22747 -0.45509 C 0.22852 -0.46019 0.22852 -0.46574 0.22969 -0.4706 C 0.23177 -0.48009 0.23477 -0.48866 0.23724 -0.49769 C 0.23802 -0.50023 0.23893 -0.50278 0.23945 -0.50533 C 0.24102 -0.51366 0.24349 -0.5287 0.24596 -0.5382 C 0.247 -0.54213 0.24818 -0.54607 0.24922 -0.54977 C 0.24961 -0.55301 0.24948 -0.55671 0.25026 -0.55949 C 0.25273 -0.56783 0.25703 -0.57408 0.25898 -0.58264 C 0.25977 -0.58588 0.26055 -0.58912 0.2612 -0.59236 C 0.26237 -0.59931 0.26328 -0.60648 0.26445 -0.61366 C 0.26471 -0.61551 0.26497 -0.61759 0.26549 -0.61945 C 0.27083 -0.6382 0.26641 -0.62153 0.272 -0.63495 C 0.27448 -0.64051 0.27552 -0.64792 0.27865 -0.65232 C 0.28034 -0.65486 0.28242 -0.65718 0.28398 -0.65995 C 0.29062 -0.67176 0.28789 -0.67107 0.29492 -0.68125 C 0.29687 -0.68426 0.29948 -0.68588 0.30143 -0.68889 C 0.30898 -0.70046 0.30794 -0.70417 0.31549 -0.71019 C 0.322 -0.71551 0.3293 -0.71644 0.3362 -0.71783 L 0.44167 -0.71412 C 0.44349 -0.71389 0.45299 -0.71181 0.45573 -0.71019 C 0.45872 -0.70857 0.46159 -0.70625 0.46445 -0.7044 C 0.47266 -0.68519 0.46198 -0.70833 0.47318 -0.69097 C 0.47695 -0.68495 0.47565 -0.6831 0.47865 -0.67732 C 0.48177 -0.6713 0.48516 -0.66574 0.48841 -0.65995 L 0.49388 -0.65023 C 0.4957 -0.64699 0.49766 -0.64421 0.49922 -0.64074 C 0.51185 -0.61389 0.50703 -0.62593 0.51445 -0.60579 C 0.51523 -0.6007 0.51588 -0.5956 0.51667 -0.59051 C 0.51823 -0.58033 0.51745 -0.58889 0.51888 -0.57685 C 0.51966 -0.56991 0.52018 -0.56273 0.52096 -0.55556 C 0.52213 -0.54653 0.52357 -0.53958 0.52422 -0.53056 C 0.52474 -0.52477 0.525 -0.51898 0.52539 -0.5132 C 0.52604 -0.48102 0.52409 -0.47292 0.52747 -0.45139 C 0.52786 -0.44931 0.52825 -0.44745 0.52865 -0.4456 C 0.52904 -0.44097 0.5293 -0.43658 0.52969 -0.43195 C 0.53034 -0.425 0.53125 -0.41783 0.5319 -0.41065 C 0.5349 -0.37732 0.53138 -0.40972 0.53411 -0.38565 C 0.53372 -0.38056 0.53398 -0.375 0.53294 -0.37014 C 0.53203 -0.36574 0.52865 -0.35857 0.52865 -0.35833 L 0.52865 -0.35857 " pathEditMode="relative" rAng="0" ptsTypes="AAAAAAAAAAAAAAAAAAAAAAAAAAAAAAAAAAAAAAAAAAAAAAAAAAAAAAAAAAAAAA">
                                      <p:cBhvr>
                                        <p:cTn id="37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-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2037 L -0.01263 -0.02014 C -0.01068 -0.02083 0.00143 -0.02245 0.00482 -0.02431 C 0.00638 -0.02523 0.00768 -0.02732 0.00911 -0.02824 C 0.01562 -0.03195 0.02448 -0.03403 0.03086 -0.03588 C 0.04154 -0.04537 0.03646 -0.04283 0.04609 -0.0456 C 0.05195 -0.05255 0.05091 -0.05278 0.05586 -0.05533 C 0.05729 -0.05602 0.05885 -0.05648 0.06029 -0.05718 C 0.06276 -0.05972 0.0651 -0.0625 0.06771 -0.06482 C 0.06875 -0.06574 0.06992 -0.06597 0.07096 -0.0669 C 0.08477 -0.08033 0.06914 -0.06968 0.08841 -0.08426 C 0.09232 -0.08727 0.09648 -0.08866 0.10026 -0.0919 C 0.10456 -0.09583 0.1082 -0.10139 0.11224 -0.10556 C 0.11575 -0.10903 0.11953 -0.11204 0.12318 -0.11505 C 0.12917 -0.12014 0.13893 -0.12616 0.14375 -0.13264 C 0.14518 -0.13449 0.14687 -0.13588 0.14818 -0.13843 C 0.1513 -0.14445 0.15391 -0.15116 0.15677 -0.15764 C 0.15794 -0.16019 0.15911 -0.16273 0.16016 -0.16528 C 0.1612 -0.16852 0.16211 -0.17199 0.16341 -0.175 C 0.16823 -0.18727 0.16732 -0.18287 0.17318 -0.19445 C 0.17474 -0.19745 0.17578 -0.20139 0.17747 -0.20394 C 0.17865 -0.20602 0.18047 -0.20648 0.18177 -0.20787 C 0.18411 -0.21019 0.18633 -0.21273 0.18841 -0.21551 C 0.19036 -0.21852 0.19193 -0.22222 0.19375 -0.22523 C 0.19583 -0.2287 0.19818 -0.23148 0.20026 -0.23495 C 0.20182 -0.23727 0.20325 -0.23982 0.20469 -0.24259 C 0.20586 -0.24514 0.20651 -0.24838 0.20794 -0.25046 C 0.2095 -0.25278 0.21159 -0.25417 0.21328 -0.25625 C 0.21406 -0.2581 0.21471 -0.26019 0.21549 -0.26204 C 0.21641 -0.26412 0.22318 -0.2787 0.22526 -0.28519 C 0.22604 -0.28773 0.22669 -0.29028 0.22747 -0.29283 C 0.22786 -0.29745 0.22786 -0.30208 0.22852 -0.30648 C 0.22891 -0.30857 0.23008 -0.31019 0.23073 -0.31227 C 0.23411 -0.32199 0.23359 -0.32037 0.2362 -0.32963 C 0.23841 -0.34931 0.23607 -0.33125 0.23828 -0.34514 C 0.2388 -0.34769 0.23893 -0.35023 0.23945 -0.35278 C 0.24075 -0.3588 0.24245 -0.36435 0.24375 -0.37014 C 0.24779 -0.38866 0.24075 -0.36551 0.24818 -0.3875 C 0.24883 -0.39213 0.24961 -0.39653 0.25026 -0.40116 C 0.25143 -0.40833 0.25169 -0.41296 0.25352 -0.42037 C 0.25547 -0.42824 0.25885 -0.43519 0.26003 -0.44352 C 0.26042 -0.44607 0.26042 -0.44908 0.2612 -0.45139 C 0.26276 -0.45671 0.26628 -0.46227 0.26875 -0.46667 C 0.27227 -0.48241 0.27148 -0.48357 0.27643 -0.49375 C 0.27734 -0.49583 0.27852 -0.49769 0.27969 -0.49954 C 0.28398 -0.51921 0.2793 -0.49931 0.28503 -0.51898 C 0.28737 -0.52662 0.28945 -0.53449 0.29154 -0.54213 C 0.29271 -0.54607 0.29362 -0.55 0.29479 -0.5537 L 0.29922 -0.56713 C 0.30104 -0.58658 0.29883 -0.57176 0.30469 -0.59236 C 0.30794 -0.60394 0.30547 -0.59954 0.30898 -0.60972 C 0.31901 -0.63935 0.31302 -0.62199 0.32096 -0.64074 C 0.32174 -0.64259 0.3224 -0.64445 0.32305 -0.64653 C 0.32422 -0.64954 0.32487 -0.65347 0.3263 -0.65602 C 0.32747 -0.6581 0.3293 -0.65857 0.33073 -0.65995 C 0.33294 -0.67199 0.32995 -0.66088 0.33503 -0.66759 C 0.34466 -0.68056 0.33672 -0.67408 0.34375 -0.68125 C 0.35208 -0.68958 0.34453 -0.68148 0.3513 -0.68704 C 0.35365 -0.68866 0.3556 -0.6912 0.35794 -0.69283 C 0.35924 -0.69375 0.36081 -0.69398 0.36224 -0.69468 C 0.36562 -0.69653 0.36719 -0.69815 0.37096 -0.70046 C 0.372 -0.70116 0.37305 -0.70185 0.37422 -0.70255 C 0.3763 -0.70232 0.41276 -0.70486 0.42305 -0.69468 C 0.42604 -0.6919 0.42734 -0.68565 0.42956 -0.68125 C 0.43203 -0.67662 0.43463 -0.67222 0.43724 -0.66759 C 0.43828 -0.66574 0.43958 -0.66412 0.44049 -0.66181 C 0.44336 -0.65417 0.44154 -0.65741 0.44596 -0.65232 C 0.44818 -0.64028 0.44544 -0.65093 0.45352 -0.63681 C 0.45443 -0.63519 0.45482 -0.63287 0.45573 -0.63102 C 0.45977 -0.62222 0.4582 -0.62847 0.46107 -0.61945 C 0.46458 -0.60857 0.46159 -0.61458 0.46549 -0.60787 C 0.46654 -0.60208 0.4668 -0.59977 0.46875 -0.59421 C 0.46966 -0.59144 0.47096 -0.58912 0.472 -0.58658 C 0.47474 -0.56227 0.47057 -0.5875 0.4763 -0.57292 C 0.47747 -0.57014 0.4776 -0.56644 0.47852 -0.56343 C 0.47982 -0.55926 0.48281 -0.55185 0.48281 -0.55162 C 0.48359 -0.54653 0.48398 -0.5412 0.48503 -0.53634 C 0.48581 -0.53218 0.48724 -0.5287 0.48828 -0.52477 C 0.48906 -0.52153 0.48984 -0.51829 0.49049 -0.51505 C 0.49088 -0.5125 0.49102 -0.50972 0.49154 -0.50741 C 0.49206 -0.50463 0.4931 -0.50232 0.49375 -0.49954 C 0.49427 -0.49722 0.49414 -0.49421 0.49479 -0.4919 C 0.49596 -0.48773 0.49818 -0.48449 0.49922 -0.48033 C 0.49987 -0.47708 0.50052 -0.47384 0.5013 -0.4706 C 0.50195 -0.46806 0.50299 -0.46551 0.50352 -0.46296 C 0.50404 -0.46042 0.50404 -0.45764 0.50456 -0.45509 C 0.50508 -0.45301 0.50612 -0.45139 0.50677 -0.44931 C 0.50768 -0.4463 0.50794 -0.44283 0.50898 -0.43982 C 0.51016 -0.43565 0.51328 -0.42801 0.51328 -0.42778 C 0.51406 -0.42153 0.51445 -0.41713 0.51549 -0.41065 C 0.51575 -0.4088 0.51628 -0.40695 0.51654 -0.40486 C 0.51927 -0.38796 0.51615 -0.40533 0.51875 -0.39144 C 0.51914 -0.3875 0.51927 -0.38357 0.51979 -0.37986 C 0.5207 -0.37269 0.52187 -0.36713 0.52305 -0.36042 L 0.52409 -0.33935 L 0.52409 -0.33912 " pathEditMode="relative" rAng="0" ptsTypes="AAAAAAAAAAAAAAAAAAAAAAAAAAAAAAAAAAAAAAAAAAAAAAAAAAAAAAAAAAAAAAAAAAAAAAAAAAAAAAAAAAAAAAAAAAAAAAAA">
                                      <p:cBhvr>
                                        <p:cTn id="37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829 L 0.19062 -0.25417 L 0.24922 -0.59421 L 0.37643 -0.69653 L 0.47865 -0.60972 L 0.52318 -0.44537 L 0.52747 -0.33333 " pathEditMode="relative" rAng="0" ptsTypes="AAAAAAA">
                                      <p:cBhvr>
                                        <p:cTn id="38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301 L -0.00729 -0.00278 C -0.0043 -0.00509 -0.00117 -0.00602 0.00143 -0.00903 C 0.0026 -0.01019 0.00273 -0.01296 0.00365 -0.01482 C 0.00573 -0.01875 0.00755 -0.02338 0.01016 -0.02639 L 0.01667 -0.03403 L 0.26771 -0.60579 L 0.43945 -0.67917 L 0.52956 -0.34306 " pathEditMode="relative" rAng="0" ptsTypes="AAAAAAAAA">
                                      <p:cBhvr>
                                        <p:cTn id="39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0301 L -0.01055 -0.00278 C 0.00703 -0.00833 -0.00169 -0.00509 0.01562 -0.01273 L 0.01992 -0.01482 C 0.02292 -0.01852 0.02539 -0.02338 0.02865 -0.02639 C 0.03307 -0.03056 0.03815 -0.03264 0.04284 -0.03588 C 0.04792 -0.03958 0.05286 -0.04398 0.05794 -0.04745 C 0.06302 -0.05116 0.0681 -0.0537 0.07305 -0.05718 C 0.09193 -0.0706 0.07852 -0.0625 0.097 -0.08033 C 0.10417 -0.08727 0.11211 -0.09144 0.11875 -0.09977 C 0.12122 -0.10301 0.12383 -0.10625 0.1263 -0.10949 C 0.12917 -0.11273 0.13242 -0.11528 0.13503 -0.11898 C 0.13815 -0.12361 0.14674 -0.14005 0.14922 -0.14607 C 0.15234 -0.15347 0.15599 -0.16065 0.15794 -0.16921 C 0.15859 -0.17245 0.15898 -0.17593 0.16003 -0.17894 C 0.16224 -0.18519 0.16523 -0.19051 0.16771 -0.1963 C 0.16927 -0.2 0.17031 -0.2044 0.172 -0.20787 C 0.17396 -0.21204 0.17656 -0.21528 0.17852 -0.21945 C 0.1806 -0.22384 0.18203 -0.2287 0.18398 -0.2331 C 0.18633 -0.23843 0.18932 -0.24306 0.19154 -0.24861 C 0.19336 -0.25278 0.19427 -0.25764 0.19596 -0.26204 C 0.19831 -0.26806 0.20117 -0.27338 0.20352 -0.2794 C 0.20977 -0.29537 0.2082 -0.30139 0.21771 -0.31806 C 0.22891 -0.33796 0.21823 -0.31759 0.22643 -0.3375 C 0.22799 -0.34144 0.23021 -0.34491 0.23177 -0.34908 C 0.23307 -0.35208 0.23359 -0.35579 0.23503 -0.35857 C 0.23698 -0.36227 0.23958 -0.36482 0.24154 -0.36829 C 0.24284 -0.3706 0.24362 -0.37361 0.24479 -0.37593 C 0.24766 -0.38148 0.25091 -0.38588 0.25352 -0.39144 C 0.25456 -0.39375 0.25495 -0.39676 0.25573 -0.39931 C 0.25703 -0.40324 0.25859 -0.40695 0.26003 -0.41088 C 0.26042 -0.41412 0.26042 -0.41759 0.2612 -0.42037 C 0.26224 -0.42477 0.26419 -0.42801 0.26549 -0.43218 C 0.26641 -0.43449 0.2668 -0.43727 0.26771 -0.43982 C 0.26862 -0.44259 0.27005 -0.44468 0.27096 -0.44745 C 0.27213 -0.45116 0.27292 -0.45533 0.27422 -0.45903 C 0.27552 -0.4632 0.27721 -0.46667 0.27852 -0.4706 C 0.27982 -0.47454 0.2806 -0.4787 0.28177 -0.48241 C 0.28542 -0.49306 0.28607 -0.48935 0.29049 -0.50162 C 0.29232 -0.50648 0.29349 -0.51181 0.29492 -0.51713 C 0.2957 -0.52014 0.29609 -0.52361 0.297 -0.52685 C 0.30534 -0.5537 0.29779 -0.52315 0.30469 -0.55 C 0.30547 -0.55301 0.30573 -0.55671 0.30677 -0.55949 C 0.30833 -0.56343 0.31224 -0.56921 0.31224 -0.56898 C 0.31263 -0.57107 0.31263 -0.57338 0.31328 -0.575 C 0.31588 -0.58033 0.31771 -0.58079 0.32096 -0.58287 C 0.32734 -0.59398 0.32057 -0.58357 0.32969 -0.59236 C 0.3319 -0.59468 0.33398 -0.59769 0.3362 -0.60023 C 0.33867 -0.60278 0.34622 -0.60857 0.34818 -0.60972 C 0.35026 -0.61134 0.35247 -0.61227 0.35469 -0.61366 C 0.35651 -0.61482 0.3582 -0.61644 0.36003 -0.61759 C 0.36289 -0.61921 0.36875 -0.6213 0.36875 -0.62107 L 0.39818 -0.61551 C 0.40391 -0.61458 0.40977 -0.61551 0.41549 -0.61366 C 0.41823 -0.61273 0.42044 -0.60903 0.42318 -0.60787 C 0.42669 -0.60648 0.43034 -0.60671 0.43398 -0.60602 C 0.43685 -0.60533 0.43984 -0.60463 0.44271 -0.60394 C 0.44857 -0.60046 0.45755 -0.5956 0.46224 -0.59051 C 0.46406 -0.58866 0.46588 -0.58681 0.46771 -0.58472 C 0.46875 -0.58357 0.46992 -0.58241 0.47096 -0.58079 C 0.47292 -0.57778 0.47448 -0.57431 0.47643 -0.57107 C 0.47773 -0.56898 0.47943 -0.56759 0.48073 -0.56528 C 0.48411 -0.55972 0.48698 -0.55324 0.49049 -0.54792 C 0.50026 -0.53357 0.49505 -0.5419 0.50573 -0.52292 C 0.51055 -0.51435 0.50963 -0.51667 0.51341 -0.50741 C 0.51406 -0.50556 0.51497 -0.5037 0.51549 -0.50162 C 0.51758 -0.49398 0.51888 -0.48588 0.52096 -0.47847 C 0.522 -0.47454 0.52318 -0.47083 0.52422 -0.4669 C 0.52682 -0.45671 0.52865 -0.4456 0.5319 -0.43588 L 0.5362 -0.42245 C 0.53724 -0.41412 0.53854 -0.40579 0.53945 -0.39722 C 0.53984 -0.39329 0.54036 -0.38102 0.54167 -0.37593 C 0.54219 -0.37384 0.5431 -0.37222 0.54375 -0.37014 C 0.54596 -0.35903 0.54401 -0.36991 0.54596 -0.35278 C 0.54713 -0.34259 0.54844 -0.34074 0.54922 -0.32778 C 0.54961 -0.32269 0.54922 -0.31736 0.54922 -0.31227 L 0.55039 -0.31227 " pathEditMode="relative" rAng="0" ptsTypes="AAAAAAAAAAAAAAAAAAAAAAAAAAAAAAAAAAAAAAAAAAAAAAAAAAAAAAAAAAAAAAAAAAAAAAAAAAAAA">
                                      <p:cBhvr>
                                        <p:cTn id="40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458 L -0.02031 -0.01435 C -0.01641 -0.01528 -0.00729 -0.01667 -0.00287 -0.01852 C -0.00065 -0.01945 0.00143 -0.0213 0.00365 -0.02245 C 0.0151 -0.02801 0.00352 -0.01875 0.02213 -0.03009 C 0.0263 -0.03264 0.02995 -0.03727 0.03411 -0.03982 C 0.03867 -0.04259 0.04362 -0.04329 0.04818 -0.0456 C 0.05625 -0.04977 0.06393 -0.05533 0.072 -0.05903 L 0.08398 -0.06482 C 0.08763 -0.06667 0.09128 -0.06875 0.09479 -0.07083 C 0.097 -0.07199 0.09935 -0.07292 0.10143 -0.07454 C 0.10469 -0.07732 0.10768 -0.08171 0.1112 -0.08426 C 0.12461 -0.09445 0.12461 -0.08866 0.13724 -0.10347 C 0.14154 -0.1088 0.14635 -0.11296 0.15026 -0.11898 C 0.15286 -0.12292 0.15521 -0.12708 0.15794 -0.13056 C 0.16029 -0.13357 0.16315 -0.13542 0.16549 -0.13843 C 0.17669 -0.15255 0.16979 -0.14607 0.17852 -0.16158 C 0.1806 -0.16505 0.18294 -0.16806 0.18503 -0.17107 C 0.18646 -0.17708 0.18789 -0.18287 0.18945 -0.18866 C 0.1901 -0.1912 0.19062 -0.19398 0.19154 -0.1963 C 0.20872 -0.23958 0.1862 -0.17755 0.20143 -0.21945 C 0.20325 -0.22454 0.20573 -0.22917 0.20677 -0.23495 C 0.20729 -0.23773 0.21003 -0.25301 0.2112 -0.25625 C 0.21198 -0.25857 0.21367 -0.25972 0.21445 -0.26204 C 0.21693 -0.26945 0.21823 -0.27801 0.22096 -0.28519 L 0.22526 -0.29676 C 0.22604 -0.30185 0.22656 -0.30718 0.22747 -0.31227 C 0.2293 -0.32245 0.23034 -0.32315 0.23294 -0.33333 C 0.23607 -0.34676 0.23841 -0.36389 0.24271 -0.37593 C 0.24453 -0.38102 0.24648 -0.38611 0.24818 -0.39144 C 0.2582 -0.42269 0.2513 -0.4088 0.2612 -0.42616 C 0.26224 -0.43079 0.26302 -0.43542 0.26445 -0.43958 C 0.26641 -0.44583 0.26862 -0.45162 0.27096 -0.45718 C 0.272 -0.45972 0.27331 -0.46204 0.27422 -0.46482 C 0.27643 -0.4713 0.27669 -0.47616 0.27969 -0.48218 C 0.28086 -0.48472 0.28255 -0.48611 0.28398 -0.48796 C 0.28737 -0.5 0.28477 -0.49167 0.28945 -0.50347 C 0.29297 -0.51227 0.29088 -0.50926 0.297 -0.51898 C 0.29805 -0.52037 0.29922 -0.5213 0.30026 -0.52269 C 0.30221 -0.52523 0.30404 -0.52778 0.30573 -0.53056 C 0.31641 -0.54745 0.30208 -0.52801 0.31771 -0.54792 C 0.32005 -0.56042 0.31693 -0.54745 0.322 -0.55764 C 0.32487 -0.56296 0.32669 -0.56968 0.32969 -0.575 C 0.33607 -0.58634 0.325 -0.5669 0.33945 -0.59028 C 0.34128 -0.59352 0.34284 -0.59745 0.34492 -0.6 C 0.34844 -0.60463 0.35378 -0.60718 0.35794 -0.60972 C 0.36823 -0.62176 0.36094 -0.61528 0.37526 -0.6213 C 0.37643 -0.62176 0.37747 -0.62269 0.37852 -0.62315 C 0.38333 -0.6257 0.38203 -0.62431 0.3862 -0.62708 C 0.38802 -0.62824 0.38971 -0.62986 0.39167 -0.63102 C 0.39753 -0.63403 0.40781 -0.63426 0.41224 -0.63472 C 0.42838 -0.64051 0.42604 -0.6412 0.44818 -0.63681 C 0.44948 -0.63658 0.45026 -0.63403 0.45143 -0.63287 C 0.45312 -0.63125 0.45508 -0.63033 0.45677 -0.62894 C 0.4612 -0.6257 0.46966 -0.61667 0.472 -0.61366 C 0.47344 -0.61158 0.47487 -0.60972 0.47643 -0.60787 C 0.47747 -0.60648 0.47878 -0.60556 0.47969 -0.60394 C 0.48125 -0.60093 0.48242 -0.59722 0.48398 -0.59421 C 0.48867 -0.58495 0.4888 -0.58542 0.49375 -0.5787 C 0.50091 -0.55347 0.49245 -0.58033 0.50247 -0.55764 C 0.50352 -0.55533 0.50365 -0.55208 0.50469 -0.54977 C 0.51641 -0.52222 0.50195 -0.56296 0.51224 -0.53241 C 0.51263 -0.52917 0.51276 -0.52593 0.51341 -0.52269 C 0.51667 -0.50509 0.51484 -0.52593 0.51667 -0.50533 C 0.51706 -0.50023 0.51732 -0.49514 0.51771 -0.48982 C 0.51966 -0.46366 0.51901 -0.48079 0.52096 -0.43773 C 0.52174 -0.42269 0.52213 -0.39745 0.52318 -0.38171 C 0.52331 -0.37847 0.52344 -0.375 0.52422 -0.37199 C 0.52878 -0.3544 0.52852 -0.36597 0.52852 -0.35857 L 0.52852 -0.35833 " pathEditMode="relative" rAng="0" ptsTypes="AAAAAAAAAAAAAAAAAAAAAAAAAAAAAAAAAAAAAAAAAAAAAAAAAAAAAAAAAAAAAAAAAAAAAA">
                                      <p:cBhvr>
                                        <p:cTn id="41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65 C 0.0026 -0.03472 0.0069 -0.03195 0.01133 -0.03195 C 0.01927 -0.03195 0.02721 -0.03472 0.03516 -0.03588 C 0.04023 -0.03658 0.04531 -0.03727 0.05039 -0.03796 C 0.08125 -0.05 0.03971 -0.03218 0.06875 -0.04954 C 0.07122 -0.05093 0.07383 -0.05046 0.07643 -0.05139 C 0.07786 -0.05185 0.0793 -0.05278 0.08073 -0.05324 C 0.09635 -0.06991 0.07656 -0.05046 0.09154 -0.06111 C 0.09349 -0.0625 0.09505 -0.06528 0.097 -0.0669 C 0.10052 -0.06968 0.10469 -0.0706 0.10794 -0.07454 C 0.10898 -0.07593 0.11003 -0.07732 0.1112 -0.07847 C 0.11628 -0.08333 0.12187 -0.08681 0.12643 -0.09398 C 0.12773 -0.09607 0.12825 -0.09954 0.12969 -0.10162 C 0.13125 -0.10417 0.13333 -0.10533 0.13503 -0.10741 C 0.13685 -0.10972 0.14075 -0.11505 0.14271 -0.11898 C 0.14414 -0.12222 0.14544 -0.1257 0.147 -0.1287 C 0.147 -0.12847 0.15859 -0.14908 0.1612 -0.1537 L 0.16445 -0.15949 L 0.172 -0.17315 C 0.17695 -0.19491 0.1707 -0.17107 0.17852 -0.19051 C 0.17917 -0.19213 0.17917 -0.19445 0.17969 -0.1963 C 0.1806 -0.20023 0.18203 -0.20394 0.18294 -0.20787 C 0.18385 -0.21227 0.18398 -0.21713 0.18503 -0.2213 C 0.1862 -0.2257 0.18815 -0.22894 0.18945 -0.23287 C 0.19466 -0.24884 0.19102 -0.23982 0.19479 -0.25625 C 0.19583 -0.26019 0.197 -0.26389 0.19805 -0.26783 C 0.19896 -0.27408 0.19987 -0.28102 0.2013 -0.28704 C 0.20195 -0.28912 0.20286 -0.29097 0.20352 -0.29283 C 0.2043 -0.29861 0.20443 -0.30486 0.20573 -0.31019 C 0.20625 -0.31273 0.20833 -0.31366 0.20898 -0.31597 C 0.20977 -0.31898 0.20963 -0.32245 0.21003 -0.3257 C 0.21185 -0.3375 0.21146 -0.33519 0.21445 -0.34306 C 0.21471 -0.34607 0.21588 -0.35718 0.21654 -0.36042 C 0.22161 -0.38519 0.21784 -0.36343 0.22305 -0.38565 C 0.22904 -0.41111 0.22044 -0.38241 0.22969 -0.41065 C 0.23034 -0.41528 0.23073 -0.41991 0.23177 -0.42431 C 0.23255 -0.42708 0.23398 -0.4294 0.23503 -0.43195 C 0.24219 -0.45 0.23711 -0.43681 0.24154 -0.45139 C 0.24258 -0.45463 0.24401 -0.45764 0.24479 -0.46088 C 0.24583 -0.46458 0.24622 -0.46875 0.247 -0.47245 C 0.24766 -0.47593 0.24844 -0.47894 0.24922 -0.48218 C 0.24987 -0.48495 0.25052 -0.4875 0.2513 -0.49005 C 0.25299 -0.49514 0.2556 -0.50162 0.25677 -0.50741 C 0.25911 -0.51852 0.25625 -0.51204 0.26003 -0.52269 C 0.26107 -0.52546 0.26224 -0.52778 0.26328 -0.53056 C 0.26406 -0.53241 0.26484 -0.53426 0.26549 -0.53634 C 0.26732 -0.54144 0.26849 -0.54745 0.27096 -0.55185 C 0.27305 -0.55556 0.27552 -0.55903 0.27747 -0.56343 C 0.27995 -0.56921 0.28281 -0.57454 0.28503 -0.58079 C 0.28581 -0.58264 0.28633 -0.58472 0.28724 -0.58658 C 0.28854 -0.58935 0.29023 -0.59167 0.29154 -0.59421 C 0.29349 -0.59792 0.29518 -0.60208 0.297 -0.60579 C 0.2974 -0.60787 0.2974 -0.61019 0.29805 -0.61158 C 0.29922 -0.61412 0.30104 -0.61528 0.30247 -0.61736 C 0.30404 -0.61991 0.30547 -0.62245 0.30677 -0.62523 C 0.30768 -0.62685 0.3082 -0.62917 0.30898 -0.63102 C 0.30963 -0.63241 0.31042 -0.63357 0.3112 -0.63495 C 0.31588 -0.6419 0.32474 -0.65394 0.32969 -0.65602 C 0.33112 -0.65671 0.33255 -0.65718 0.33398 -0.6581 C 0.33581 -0.65903 0.33763 -0.66065 0.33945 -0.66181 C 0.34049 -0.6625 0.34154 -0.6632 0.34271 -0.66389 C 0.34453 -0.66505 0.34635 -0.6662 0.34805 -0.66759 C 0.34961 -0.66875 0.35091 -0.6706 0.35247 -0.67153 C 0.35534 -0.67315 0.3582 -0.67408 0.3612 -0.67546 L 0.36549 -0.67732 C 0.36693 -0.6787 0.36823 -0.68056 0.36979 -0.68125 C 0.37344 -0.68264 0.37708 -0.68241 0.38073 -0.6831 C 0.38359 -0.6838 0.38646 -0.68449 0.38945 -0.68495 L 0.43073 -0.6831 C 0.43281 -0.68264 0.43255 -0.67639 0.43398 -0.67338 C 0.43698 -0.66736 0.44049 -0.66181 0.44375 -0.65602 C 0.44453 -0.65486 0.44518 -0.65347 0.44596 -0.65232 C 0.44779 -0.64954 0.44961 -0.64722 0.4513 -0.64445 C 0.46081 -0.62986 0.44792 -0.64861 0.45794 -0.63102 C 0.45885 -0.6294 0.46003 -0.62847 0.4612 -0.62708 C 0.46888 -0.60648 0.45677 -0.63773 0.46654 -0.61551 C 0.46823 -0.61181 0.46953 -0.60787 0.47096 -0.60394 C 0.47161 -0.60208 0.47213 -0.59954 0.47305 -0.59815 C 0.4793 -0.58935 0.4776 -0.59306 0.48177 -0.58264 C 0.48385 -0.57755 0.48477 -0.57408 0.48724 -0.56921 C 0.48932 -0.56505 0.49375 -0.55764 0.49375 -0.55741 C 0.49609 -0.54514 0.49297 -0.55857 0.49805 -0.54607 C 0.49909 -0.54352 0.49961 -0.54097 0.50026 -0.5382 C 0.50078 -0.53634 0.50065 -0.53403 0.5013 -0.53241 C 0.50247 -0.52986 0.5043 -0.52847 0.50573 -0.52662 C 0.50599 -0.52408 0.50716 -0.51597 0.50794 -0.5132 C 0.50846 -0.51111 0.50937 -0.50926 0.51003 -0.50741 C 0.51341 -0.4838 0.50807 -0.51713 0.51445 -0.4919 C 0.5151 -0.48889 0.51484 -0.48542 0.51549 -0.48218 C 0.51602 -0.4794 0.51706 -0.47708 0.51771 -0.47454 C 0.52031 -0.46366 0.51706 -0.47408 0.51979 -0.46088 C 0.52044 -0.45833 0.52122 -0.45579 0.522 -0.45324 C 0.5224 -0.45 0.52253 -0.44676 0.52305 -0.44352 C 0.52396 -0.43843 0.52578 -0.43357 0.5263 -0.42801 C 0.53164 -0.38218 0.525 -0.42014 0.52852 -0.40116 C 0.53151 -0.36713 0.53073 -0.38449 0.53073 -0.34884 L 0.53073 -0.34861 " pathEditMode="relative" rAng="0" ptsTypes="AAAAAAAAAAAAAAAAAAAAAAAAAAAAAAAAAAAAAAAAAAAAAAAAAAAAAAAAAAAAAAAAAAAAAAAAAAAAAAAAAAAAAAAAAAAAAAAAAA">
                                      <p:cBhvr>
                                        <p:cTn id="41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38 L 0.01237 -0.03357 C 0.01784 -0.03519 0.02331 -0.03588 0.02878 -0.03773 C 0.03216 -0.03912 0.03516 -0.04213 0.03854 -0.04352 C 0.04206 -0.04514 0.0457 -0.04607 0.04935 -0.04745 C 0.05195 -0.04931 0.05443 -0.05162 0.05703 -0.05324 C 0.05977 -0.05486 0.06289 -0.05533 0.06549 -0.05718 C 0.06862 -0.05903 0.07122 -0.06296 0.07422 -0.06482 C 0.09622 -0.07778 0.0849 -0.06898 0.09713 -0.07454 C 0.09818 -0.075 0.09922 -0.07593 0.10039 -0.07639 C 0.10182 -0.07708 0.10325 -0.07732 0.10469 -0.07824 C 0.10625 -0.0794 0.10742 -0.08171 0.10898 -0.08218 C 0.11263 -0.08357 0.11628 -0.08357 0.11992 -0.08426 C 0.13411 -0.10208 0.12018 -0.08704 0.13945 -0.09954 C 0.14544 -0.10347 0.15104 -0.10857 0.1569 -0.1132 C 0.16016 -0.11574 0.16341 -0.11806 0.16667 -0.12083 C 0.17057 -0.12431 0.18255 -0.13426 0.18516 -0.14028 L 0.19167 -0.15556 C 0.19414 -0.16898 0.19049 -0.15324 0.197 -0.16713 C 0.19779 -0.16875 0.19753 -0.1713 0.19818 -0.17292 C 0.19896 -0.17523 0.20026 -0.17685 0.20143 -0.17894 C 0.20417 -0.19352 0.2 -0.17431 0.21016 -0.19815 C 0.21966 -0.22083 0.20755 -0.19283 0.21667 -0.21158 C 0.21953 -0.21783 0.21966 -0.22037 0.22318 -0.22523 C 0.22526 -0.22801 0.2276 -0.23009 0.22969 -0.23287 C 0.23151 -0.23542 0.23333 -0.23796 0.23503 -0.24074 C 0.23581 -0.2419 0.23646 -0.24352 0.23724 -0.24445 C 0.23867 -0.24607 0.24023 -0.24676 0.24167 -0.24838 C 0.25312 -0.26273 0.24375 -0.25417 0.25573 -0.27546 L 0.2612 -0.28519 C 0.26367 -0.29861 0.26042 -0.28195 0.26445 -0.29861 C 0.26719 -0.30972 0.26354 -0.29908 0.26771 -0.31019 C 0.27044 -0.33009 0.26667 -0.30556 0.27096 -0.3257 C 0.27253 -0.33333 0.27422 -0.34097 0.27526 -0.34884 C 0.27565 -0.35139 0.27578 -0.35417 0.27643 -0.35648 C 0.27721 -0.35995 0.27852 -0.36296 0.27969 -0.3662 C 0.28034 -0.37083 0.28125 -0.37523 0.28177 -0.37986 C 0.28424 -0.40023 0.28099 -0.38658 0.28503 -0.40093 C 0.28711 -0.42685 0.28424 -0.4037 0.28945 -0.42431 C 0.29036 -0.42801 0.29102 -0.4382 0.29167 -0.44167 C 0.29284 -0.44815 0.29518 -0.45417 0.29596 -0.46088 C 0.2974 -0.47408 0.29635 -0.46759 0.29922 -0.48033 C 0.29935 -0.48241 0.30091 -0.50232 0.30143 -0.50533 C 0.30195 -0.5088 0.30299 -0.51181 0.30352 -0.51505 C 0.30547 -0.52523 0.30755 -0.53542 0.30898 -0.54583 C 0.30977 -0.55116 0.30977 -0.55671 0.3112 -0.56134 C 0.31276 -0.56667 0.31575 -0.57014 0.31771 -0.575 C 0.31901 -0.57847 0.31992 -0.58264 0.32096 -0.58658 C 0.32331 -0.60741 0.31992 -0.58658 0.32526 -0.60185 C 0.3263 -0.60486 0.32656 -0.60857 0.32747 -0.61158 C 0.33307 -0.63171 0.32812 -0.61088 0.33503 -0.63102 C 0.34271 -0.65324 0.3362 -0.64074 0.34154 -0.65023 C 0.34193 -0.65278 0.34219 -0.65556 0.34271 -0.6581 C 0.34323 -0.66065 0.34401 -0.6632 0.34479 -0.66574 C 0.34635 -0.67037 0.34896 -0.67639 0.35143 -0.67917 C 0.35247 -0.68056 0.35338 -0.68218 0.35469 -0.6831 C 0.35599 -0.68426 0.35755 -0.68449 0.35898 -0.68495 C 0.36003 -0.68704 0.36094 -0.68935 0.36224 -0.69074 C 0.36315 -0.6919 0.36445 -0.69213 0.36549 -0.69283 C 0.36732 -0.69398 0.36914 -0.69514 0.37096 -0.69653 C 0.37747 -0.70185 0.37904 -0.70625 0.38828 -0.70833 C 0.39414 -0.70949 0.39896 -0.71042 0.40469 -0.71204 L 0.41771 -0.71597 C 0.41875 -0.71667 0.41979 -0.71783 0.42096 -0.71783 C 0.44036 -0.71783 0.43633 -0.71968 0.44596 -0.71412 C 0.44805 -0.71019 0.44987 -0.70533 0.45247 -0.70255 L 0.46875 -0.68495 C 0.47435 -0.67176 0.46914 -0.68195 0.47747 -0.67153 C 0.48086 -0.66736 0.48724 -0.6581 0.48724 -0.65787 C 0.48997 -0.64815 0.48906 -0.65023 0.49375 -0.64051 C 0.49479 -0.63866 0.49609 -0.63704 0.497 -0.63472 C 0.49792 -0.63241 0.49818 -0.6294 0.49922 -0.62708 C 0.50117 -0.62222 0.50352 -0.61806 0.50573 -0.61366 C 0.50703 -0.60764 0.5082 -0.60162 0.51003 -0.59607 C 0.51133 -0.59213 0.51263 -0.58796 0.51432 -0.58449 C 0.51562 -0.58218 0.51758 -0.58125 0.51875 -0.5787 C 0.52083 -0.57477 0.5224 -0.56968 0.52422 -0.56528 C 0.52865 -0.53727 0.52448 -0.56435 0.52747 -0.54213 C 0.52917 -0.52824 0.52982 -0.52778 0.53073 -0.51505 C 0.53229 -0.49236 0.52956 -0.50139 0.53398 -0.48982 C 0.53359 -0.46505 0.53516 -0.41713 0.53177 -0.38357 C 0.53151 -0.38102 0.53112 -0.37847 0.53073 -0.37593 C 0.52904 -0.36597 0.52838 -0.36389 0.5263 -0.35463 C 0.52604 -0.35023 0.52578 -0.3456 0.52526 -0.3412 C 0.525 -0.33912 0.52422 -0.33542 0.52422 -0.33519 L 0.52422 -0.33542 " pathEditMode="relative" rAng="0" ptsTypes="AAAAAAAAAAAAAAAAAAAAAAAAAAAAAAAAAAAAAAAAAAAAAAAAAAAAAAAAAAAAAAAAAAAAAAAAAAAAAAAAAAAAAA">
                                      <p:cBhvr>
                                        <p:cTn id="42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3773 L -0.00938 -0.0375 C 0.02474 -0.0257 0.00182 -0.03218 0.07422 -0.03773 C 0.07578 -0.03773 0.07708 -0.03912 0.07865 -0.03958 C 0.08112 -0.04051 0.08359 -0.04097 0.0862 -0.04167 C 0.08724 -0.04213 0.08828 -0.04306 0.08945 -0.04352 C 0.09232 -0.04445 0.09531 -0.04398 0.09818 -0.04537 C 0.09935 -0.04607 0.10013 -0.04861 0.10143 -0.04931 C 0.10417 -0.05116 0.10729 -0.05162 0.11016 -0.05324 C 0.11237 -0.0544 0.11445 -0.05579 0.11667 -0.05695 C 0.11914 -0.05833 0.12799 -0.0625 0.13073 -0.06482 C 0.14883 -0.07963 0.12799 -0.06597 0.14596 -0.07824 C 0.14805 -0.07986 0.15039 -0.08079 0.15247 -0.08218 C 0.1543 -0.08333 0.15599 -0.08495 0.15794 -0.08611 C 0.15963 -0.08704 0.16159 -0.08727 0.16341 -0.08796 C 0.16445 -0.08843 0.16549 -0.08935 0.16667 -0.08982 C 0.17292 -0.10093 0.16732 -0.09213 0.17852 -0.10533 C 0.18008 -0.10718 0.18138 -0.10949 0.18294 -0.11111 C 0.18424 -0.11273 0.18594 -0.11343 0.18724 -0.11505 C 0.18919 -0.11736 0.19075 -0.12037 0.19271 -0.12269 C 0.19479 -0.12546 0.19713 -0.12778 0.19922 -0.13056 C 0.20586 -0.13935 0.1957 -0.12801 0.20352 -0.14213 C 0.20469 -0.14421 0.20664 -0.14421 0.20794 -0.14607 C 0.21081 -0.14977 0.21133 -0.15255 0.21328 -0.15764 C 0.22135 -0.17755 0.21094 -0.15023 0.22096 -0.17685 C 0.22135 -0.17894 0.22187 -0.18079 0.222 -0.18264 C 0.22253 -0.18773 0.22227 -0.19306 0.22318 -0.19815 C 0.22383 -0.20232 0.22982 -0.2206 0.23073 -0.22338 C 0.23581 -0.25509 0.22891 -0.21667 0.23828 -0.25232 C 0.23984 -0.25787 0.24062 -0.26389 0.24154 -0.26968 C 0.24245 -0.27408 0.24271 -0.27894 0.24375 -0.2831 C 0.24453 -0.28611 0.24609 -0.2882 0.247 -0.29097 C 0.2513 -0.30486 0.247 -0.29676 0.25143 -0.31227 C 0.25221 -0.31505 0.25352 -0.31736 0.25469 -0.31991 C 0.26159 -0.35671 0.25495 -0.32245 0.26003 -0.34699 C 0.26042 -0.34884 0.26068 -0.35093 0.2612 -0.35278 C 0.26172 -0.35486 0.26263 -0.35671 0.26328 -0.35857 C 0.26445 -0.36181 0.26549 -0.36505 0.26654 -0.36829 C 0.26693 -0.37083 0.26732 -0.37338 0.26771 -0.37593 C 0.26849 -0.38079 0.27187 -0.39653 0.272 -0.39722 C 0.27253 -0.39931 0.27357 -0.40116 0.27422 -0.40301 C 0.27682 -0.41065 0.28177 -0.42616 0.28177 -0.42593 C 0.28633 -0.46273 0.28164 -0.42894 0.2862 -0.45324 C 0.28659 -0.45579 0.28672 -0.45857 0.28724 -0.46111 C 0.28815 -0.46505 0.28945 -0.46875 0.29049 -0.47269 C 0.29102 -0.47986 0.29154 -0.49028 0.29271 -0.49769 C 0.29401 -0.50648 0.29596 -0.51458 0.29805 -0.52292 C 0.29883 -0.52546 0.29961 -0.52801 0.30026 -0.53056 C 0.30065 -0.5331 0.30117 -0.53565 0.30143 -0.53843 C 0.30182 -0.54352 0.30182 -0.54884 0.30247 -0.5537 C 0.30443 -0.57014 0.30417 -0.56042 0.30677 -0.57315 C 0.30729 -0.5757 0.30755 -0.57824 0.30794 -0.58079 C 0.30872 -0.5875 0.31016 -0.60417 0.31224 -0.60787 L 0.31445 -0.61181 C 0.31641 -0.62245 0.31432 -0.61296 0.31771 -0.62338 C 0.32122 -0.63426 0.3181 -0.62801 0.322 -0.63495 C 0.3224 -0.6375 0.3224 -0.64051 0.32305 -0.64283 C 0.32474 -0.64792 0.32721 -0.64908 0.32969 -0.65232 C 0.33047 -0.65347 0.33112 -0.65486 0.33177 -0.65625 C 0.33255 -0.6581 0.33307 -0.66042 0.33398 -0.66204 C 0.3349 -0.66366 0.3362 -0.66435 0.33724 -0.66597 C 0.3474 -0.68102 0.32904 -0.65903 0.34922 -0.68148 L 0.34922 -0.68125 C 0.35599 -0.68958 0.34844 -0.68079 0.35898 -0.69097 C 0.36081 -0.69283 0.3625 -0.69514 0.36445 -0.69676 C 0.36615 -0.69838 0.36797 -0.69954 0.36979 -0.7007 C 0.37669 -0.70509 0.37734 -0.70509 0.38503 -0.70833 C 0.38659 -0.70833 0.40612 -0.70602 0.41003 -0.70463 C 0.41341 -0.70324 0.41641 -0.7 0.41979 -0.69884 C 0.42187 -0.69815 0.4263 -0.69699 0.42852 -0.69491 C 0.42969 -0.69398 0.4306 -0.6919 0.43177 -0.69097 C 0.43867 -0.68611 0.43919 -0.68796 0.44596 -0.68519 C 0.447 -0.68472 0.44805 -0.68403 0.44922 -0.68333 C 0.45026 -0.68079 0.45104 -0.67755 0.45247 -0.6757 C 0.45325 -0.67431 0.45456 -0.67431 0.45573 -0.67361 C 0.45755 -0.67245 0.45937 -0.67107 0.46107 -0.66968 C 0.4707 -0.65278 0.45859 -0.67361 0.46758 -0.66019 C 0.46888 -0.65833 0.46966 -0.65602 0.47096 -0.6544 C 0.4737 -0.65023 0.47747 -0.64792 0.47956 -0.64283 C 0.48073 -0.64005 0.48164 -0.6375 0.48281 -0.63495 C 0.48424 -0.63218 0.48724 -0.62732 0.48724 -0.62708 C 0.49492 -0.59097 0.48633 -0.62986 0.49375 -0.60023 C 0.49414 -0.59838 0.49453 -0.5963 0.49479 -0.59445 C 0.49518 -0.5919 0.49518 -0.58912 0.49583 -0.58658 C 0.49674 -0.5838 0.49805 -0.58148 0.49922 -0.57894 C 0.49948 -0.57384 0.49948 -0.56852 0.50026 -0.56343 C 0.50065 -0.56134 0.50182 -0.55972 0.50247 -0.55764 C 0.50325 -0.55463 0.50404 -0.55139 0.50456 -0.54792 C 0.50508 -0.5456 0.50521 -0.54283 0.50573 -0.54028 C 0.50599 -0.53843 0.50651 -0.53634 0.50677 -0.53449 C 0.50755 -0.52963 0.50781 -0.5257 0.50898 -0.52107 C 0.50963 -0.51829 0.51042 -0.51574 0.51107 -0.5132 C 0.51172 -0.50764 0.51198 -0.50301 0.51328 -0.49769 C 0.51393 -0.49514 0.51471 -0.49259 0.51549 -0.49005 C 0.51615 -0.48426 0.51706 -0.47847 0.51758 -0.47269 C 0.52279 -0.41945 0.51875 -0.44908 0.522 -0.42616 C 0.52305 -0.36875 0.51836 -0.38681 0.52409 -0.3662 L 0.52409 -0.36597 " pathEditMode="relative" rAng="0" ptsTypes="AAAAAAAAAAAAAAAAAAAAAAAAAAAAAAAAAAAAAAAAAAAAAAAAAAAAAAAAAAAAAAAAAAAAAAAAAAAAAAAAAAAAAAAAAAAAAAAAAA">
                                      <p:cBhvr>
                                        <p:cTn id="43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3773 L -0.00404 -0.0375 L 0.00586 -0.03773 L 0.25247 -0.41852 L 0.30143 -0.64445 C 0.30469 -0.64699 0.30781 -0.65023 0.3112 -0.65208 C 0.31641 -0.65509 0.32591 -0.65417 0.33073 -0.65417 L 0.44167 -0.62523 C 0.44349 -0.6213 0.44948 -0.60833 0.45247 -0.60394 C 0.45456 -0.60093 0.45677 -0.59838 0.45898 -0.59607 C 0.46003 -0.59514 0.46224 -0.59421 0.46224 -0.59398 L 0.51016 -0.41065 " pathEditMode="relative" rAng="0" ptsTypes="AAAAAAAAAAAA">
                                      <p:cBhvr>
                                        <p:cTn id="4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3403 L -0.01055 -0.0338 C 0.02539 -0.01991 -0.003 -0.02963 0.07956 -0.03588 C 0.08581 -0.03658 0.09193 -0.03727 0.09805 -0.03796 C 0.10065 -0.03912 0.10325 -0.03982 0.10573 -0.04167 C 0.12109 -0.0537 0.11003 -0.04769 0.122 -0.05926 C 0.13216 -0.06898 0.12734 -0.06042 0.13724 -0.07269 C 0.13958 -0.07546 0.14154 -0.0794 0.14375 -0.08241 C 0.14622 -0.08565 0.1487 -0.08889 0.1513 -0.09213 C 0.17904 -0.12477 0.14362 -0.08079 0.16654 -0.11134 C 0.16862 -0.11412 0.17109 -0.11597 0.17305 -0.11898 C 0.17917 -0.12847 0.18802 -0.1456 0.19271 -0.15764 C 0.19466 -0.16296 0.19661 -0.16852 0.19922 -0.17315 C 0.20312 -0.18033 0.20443 -0.18079 0.20898 -0.18472 C 0.2095 -0.18588 0.21628 -0.2007 0.21875 -0.20417 C 0.22083 -0.20695 0.22331 -0.2088 0.22526 -0.21181 C 0.22695 -0.21458 0.22786 -0.21875 0.22956 -0.22153 C 0.23151 -0.22454 0.23398 -0.22639 0.23607 -0.22917 C 0.25143 -0.24954 0.23294 -0.22801 0.2513 -0.24861 C 0.25742 -0.26273 0.25325 -0.25394 0.26432 -0.27361 L 0.26875 -0.28148 C 0.26979 -0.28333 0.27109 -0.28495 0.272 -0.28727 C 0.27266 -0.28912 0.27357 -0.29097 0.27422 -0.29306 C 0.27539 -0.29676 0.27604 -0.30116 0.27747 -0.30463 C 0.27891 -0.30833 0.28138 -0.31065 0.28281 -0.31412 C 0.28542 -0.32037 0.28685 -0.32755 0.28932 -0.33357 C 0.29766 -0.35324 0.29414 -0.34352 0.30026 -0.3625 C 0.30065 -0.36574 0.30052 -0.36921 0.3013 -0.37222 C 0.30234 -0.37593 0.30508 -0.37778 0.30573 -0.38195 C 0.30742 -0.39375 0.30703 -0.40625 0.30781 -0.41852 C 0.30846 -0.42708 0.30924 -0.43542 0.31003 -0.44375 C 0.31029 -0.4463 0.31042 -0.44908 0.31107 -0.45139 C 0.31185 -0.4537 0.31328 -0.45533 0.31432 -0.45718 C 0.31471 -0.45972 0.31484 -0.4625 0.31549 -0.46505 C 0.31667 -0.46898 0.31836 -0.47269 0.31979 -0.47662 C 0.32122 -0.48033 0.32292 -0.48403 0.32422 -0.4882 C 0.32565 -0.49259 0.32708 -0.49699 0.32852 -0.50162 C 0.3293 -0.50417 0.32982 -0.50695 0.33073 -0.50949 C 0.33164 -0.51204 0.33294 -0.51435 0.33398 -0.51713 C 0.33568 -0.52176 0.33893 -0.53218 0.34049 -0.53843 C 0.34167 -0.54283 0.34258 -0.54745 0.34375 -0.55185 C 0.34505 -0.55718 0.34687 -0.56204 0.34805 -0.56736 C 0.34883 -0.5706 0.34935 -0.57384 0.35026 -0.57708 C 0.35338 -0.5882 0.35312 -0.58472 0.35677 -0.59445 C 0.36562 -0.61783 0.35169 -0.58634 0.36875 -0.62338 C 0.37253 -0.63171 0.37878 -0.64676 0.38503 -0.64861 L 0.39154 -0.65046 C 0.40729 -0.65972 0.40052 -0.65648 0.43607 -0.64861 C 0.43971 -0.64769 0.44245 -0.64236 0.44596 -0.64074 C 0.44909 -0.63912 0.45247 -0.63958 0.45573 -0.63889 C 0.45898 -0.63681 0.46211 -0.63449 0.46549 -0.6331 C 0.46901 -0.63148 0.47279 -0.63125 0.4763 -0.62917 C 0.47682 -0.62894 0.48372 -0.6213 0.48503 -0.61945 C 0.48581 -0.61829 0.48646 -0.6169 0.48724 -0.61574 C 0.48854 -0.61366 0.49023 -0.61204 0.49154 -0.60995 C 0.49284 -0.60764 0.49349 -0.6044 0.49479 -0.60208 C 0.4957 -0.60046 0.49713 -0.59977 0.49805 -0.59815 C 0.5 -0.59537 0.50156 -0.59167 0.50352 -0.58866 C 0.5056 -0.58519 0.50807 -0.58241 0.51003 -0.57894 C 0.51133 -0.57662 0.51211 -0.57361 0.51328 -0.5713 C 0.5181 -0.56158 0.52174 -0.55857 0.52526 -0.54607 C 0.5263 -0.54213 0.52747 -0.53843 0.52852 -0.53449 C 0.53073 -0.52593 0.52838 -0.52986 0.53177 -0.51898 C 0.53268 -0.5162 0.53398 -0.51389 0.53503 -0.51134 C 0.53581 -0.50486 0.53607 -0.49815 0.53724 -0.4919 C 0.53789 -0.4882 0.5388 -0.48426 0.53932 -0.48033 C 0.53997 -0.47662 0.5401 -0.47269 0.54049 -0.46875 C 0.54128 -0.45926 0.54154 -0.44931 0.54258 -0.43982 C 0.54297 -0.43634 0.54414 -0.43333 0.54479 -0.43009 C 0.54518 -0.42361 0.54596 -0.41736 0.54596 -0.41088 C 0.54596 -0.37523 0.54557 -0.3625 0.54258 -0.33171 C 0.53789 -0.28102 0.54336 -0.32801 0.53828 -0.30648 C 0.53698 -0.30093 0.5375 -0.29352 0.53503 -0.28912 C 0.53424 -0.28773 0.53372 -0.28611 0.53281 -0.28519 C 0.5319 -0.28426 0.52956 -0.28333 0.52956 -0.2831 L 0.52956 -0.28333 " pathEditMode="relative" rAng="0" ptsTypes="AAAAAAAAAAAAAAAAAAAAAAAAAAAAAAAAAAAAAAAAAAAAAAAAAAAAAAAAAAAAAAAAAAAAAAAAAAAA">
                                      <p:cBhvr>
                                        <p:cTn id="45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0.02431 L -0.01706 -0.02408 C 0.00247 -0.02153 0.0069 -0.01945 0.0319 -0.02824 C 0.04414 -0.03241 0.05573 -0.04213 0.06771 -0.04745 C 0.07344 -0.05 0.0793 -0.05232 0.08503 -0.05533 C 0.11979 -0.07361 0.07279 -0.05162 0.11003 -0.07269 C 0.11354 -0.07454 0.11732 -0.07477 0.12096 -0.07662 C 0.12396 -0.07801 0.12669 -0.08056 0.12956 -0.08241 C 0.13216 -0.0838 0.13463 -0.08495 0.13724 -0.08611 C 0.13971 -0.08866 0.14219 -0.09167 0.14479 -0.09398 C 0.14687 -0.0956 0.14935 -0.09583 0.1513 -0.09769 C 0.15299 -0.09931 0.15417 -0.10185 0.15573 -0.10347 C 0.15703 -0.10509 0.15872 -0.10556 0.16003 -0.10741 C 0.1625 -0.11088 0.16419 -0.11551 0.16654 -0.11898 C 0.17031 -0.12454 0.17539 -0.13148 0.17852 -0.13843 C 0.18021 -0.1419 0.18125 -0.1463 0.18281 -0.15 C 0.18411 -0.15278 0.18594 -0.15486 0.18724 -0.15764 C 0.19258 -0.16968 0.19036 -0.16759 0.19479 -0.17894 C 0.19609 -0.18241 0.19792 -0.18519 0.19922 -0.18866 C 0.20078 -0.19283 0.20208 -0.19745 0.20352 -0.20208 C 0.20677 -0.21296 0.20625 -0.21088 0.20781 -0.21945 C 0.21029 -0.24931 0.20781 -0.23843 0.21224 -0.25417 C 0.21263 -0.26204 0.21224 -0.26991 0.21328 -0.27755 C 0.2138 -0.28102 0.21615 -0.28357 0.21654 -0.28704 C 0.21823 -0.30046 0.21641 -0.31551 0.21979 -0.32778 C 0.22096 -0.33148 0.22227 -0.33519 0.22305 -0.33935 C 0.22344 -0.3412 0.22734 -0.36505 0.22852 -0.37408 C 0.22891 -0.37732 0.22904 -0.38056 0.22956 -0.3838 C 0.23086 -0.39167 0.23307 -0.39884 0.23398 -0.40695 C 0.2362 -0.42662 0.23333 -0.40671 0.23828 -0.42616 C 0.23919 -0.42986 0.23932 -0.43426 0.24049 -0.43773 C 0.24297 -0.44607 0.24922 -0.46111 0.24922 -0.46088 C 0.24987 -0.46551 0.25039 -0.47014 0.2513 -0.47454 C 0.25495 -0.48982 0.25651 -0.49306 0.26107 -0.50556 C 0.26146 -0.5088 0.26146 -0.51204 0.26224 -0.51505 C 0.26328 -0.51945 0.26523 -0.52269 0.26654 -0.52662 C 0.26771 -0.52986 0.26875 -0.5331 0.26979 -0.53634 C 0.27057 -0.53889 0.27096 -0.5419 0.272 -0.54421 C 0.27396 -0.54838 0.27604 -0.55255 0.27852 -0.55579 C 0.30169 -0.58519 0.26992 -0.54583 0.29479 -0.57315 C 0.30664 -0.58611 0.29258 -0.57778 0.31003 -0.58472 C 0.31575 -0.59491 0.31055 -0.58704 0.31875 -0.59445 C 0.32057 -0.59607 0.32227 -0.59838 0.32422 -0.60023 C 0.33581 -0.61134 0.32552 -0.60116 0.33724 -0.60972 C 0.33945 -0.61158 0.34154 -0.61412 0.34375 -0.61551 C 0.34518 -0.61667 0.34661 -0.6169 0.34805 -0.61759 C 0.35169 -0.61898 0.35898 -0.6213 0.35898 -0.62107 C 0.38255 -0.61945 0.40612 -0.61991 0.42956 -0.61551 C 0.43138 -0.61528 0.43164 -0.61019 0.43281 -0.60787 C 0.4345 -0.60486 0.43672 -0.60324 0.43828 -0.60023 C 0.44362 -0.59028 0.44805 -0.57894 0.45352 -0.56921 C 0.45495 -0.56667 0.45651 -0.56435 0.45781 -0.56158 C 0.47083 -0.53403 0.45885 -0.55579 0.46875 -0.53843 C 0.46979 -0.53449 0.47083 -0.53056 0.472 -0.52662 C 0.47305 -0.52338 0.47435 -0.52037 0.47526 -0.51713 C 0.47578 -0.51528 0.47591 -0.5132 0.4763 -0.51134 C 0.47734 -0.50741 0.47865 -0.5037 0.47956 -0.49977 C 0.48216 -0.48935 0.48307 -0.48033 0.48724 -0.4706 C 0.49284 -0.45718 0.48841 -0.46898 0.49258 -0.45533 C 0.49362 -0.45185 0.49492 -0.44884 0.49596 -0.4456 C 0.49635 -0.44375 0.49661 -0.44167 0.497 -0.43982 C 0.49766 -0.43658 0.49857 -0.43333 0.49922 -0.43009 C 0.49961 -0.42755 0.49974 -0.42477 0.50026 -0.42245 C 0.50365 -0.40695 0.50286 -0.41482 0.50677 -0.40116 C 0.5099 -0.38982 0.50521 -0.40116 0.50898 -0.38565 C 0.50937 -0.38403 0.51042 -0.3831 0.51107 -0.38171 C 0.51185 -0.37662 0.51276 -0.37153 0.51328 -0.36644 C 0.51367 -0.3632 0.51393 -0.35995 0.51432 -0.35671 C 0.51471 -0.35463 0.5151 -0.35278 0.51549 -0.35093 C 0.51588 -0.34838 0.51602 -0.3456 0.51654 -0.34306 C 0.51706 -0.34051 0.51797 -0.33796 0.51875 -0.33542 C 0.51992 -0.32708 0.51979 -0.33033 0.51979 -0.3257 L 0.52083 -0.32384 " pathEditMode="relative" rAng="0" ptsTypes="AAAAAAAAAAAAAAAAAAAAAAAAAAAAAAAAAAAAAAAAAAAAAAAAAAAAAAAAAAAAAAAAAAAAAAAAA">
                                      <p:cBhvr>
                                        <p:cTn id="45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04884 L 0.03099 -0.04861 C 0.04115 -0.05023 0.0513 -0.05046 0.06133 -0.05301 C 0.07825 -0.05695 0.06745 -0.06065 0.08463 -0.07292 C 0.08958 -0.07639 0.09505 -0.07685 0.10039 -0.0787 C 0.1112 -0.08843 0.11784 -0.09491 0.12943 -0.10278 C 0.13607 -0.10718 0.14297 -0.11019 0.14961 -0.11458 C 0.18424 -0.13796 0.1375 -0.11134 0.17643 -0.13264 C 0.17943 -0.13588 0.18216 -0.13982 0.18542 -0.14259 C 0.18867 -0.14514 0.19219 -0.1463 0.19544 -0.14838 C 0.19818 -0.15023 0.20065 -0.15278 0.20325 -0.1544 C 0.20495 -0.15556 0.21823 -0.16273 0.2224 -0.16644 C 0.2306 -0.17361 0.22552 -0.16968 0.23125 -0.17824 C 0.2332 -0.18125 0.24531 -0.19722 0.24805 -0.20232 C 0.24948 -0.20463 0.25039 -0.20741 0.25143 -0.21019 C 0.25885 -0.22894 0.25352 -0.21528 0.2582 -0.23009 C 0.26185 -0.24167 0.26185 -0.23843 0.2638 -0.25185 C 0.26471 -0.25857 0.26484 -0.26551 0.26602 -0.27176 L 0.27044 -0.29583 C 0.27331 -0.33125 0.27005 -0.29421 0.27279 -0.31759 C 0.27487 -0.33681 0.27279 -0.32245 0.275 -0.34352 C 0.27526 -0.3463 0.27578 -0.34884 0.27604 -0.35139 C 0.27695 -0.35949 0.2776 -0.36736 0.27825 -0.37546 C 0.27878 -0.38009 0.27891 -0.38472 0.27943 -0.38935 C 0.27995 -0.39398 0.28099 -0.39861 0.28164 -0.40324 C 0.28242 -0.40857 0.28333 -0.41389 0.28385 -0.41921 C 0.28437 -0.42315 0.2845 -0.42708 0.28503 -0.43102 C 0.2875 -0.44954 0.28711 -0.44144 0.29062 -0.46088 C 0.29232 -0.47014 0.29401 -0.4794 0.29505 -0.48889 C 0.29544 -0.49213 0.2957 -0.4956 0.29622 -0.49884 C 0.29753 -0.50671 0.29922 -0.51458 0.30065 -0.52269 C 0.30143 -0.52662 0.30156 -0.53125 0.30299 -0.53449 C 0.31341 -0.55949 0.29792 -0.52176 0.30963 -0.5544 C 0.31094 -0.5581 0.31276 -0.56088 0.31419 -0.56435 C 0.31536 -0.56759 0.31615 -0.5713 0.31745 -0.57431 C 0.32578 -0.59398 0.32669 -0.59468 0.33542 -0.61019 C 0.33763 -0.61412 0.33906 -0.62037 0.34219 -0.62222 C 0.35299 -0.6287 0.3319 -0.61574 0.3556 -0.63403 C 0.35807 -0.63611 0.36094 -0.63634 0.36341 -0.63796 C 0.36654 -0.64028 0.3694 -0.64306 0.3724 -0.64607 C 0.37474 -0.64838 0.37656 -0.65208 0.37904 -0.65394 C 0.3819 -0.65625 0.38503 -0.65671 0.38802 -0.65787 C 0.38919 -0.65926 0.3901 -0.66088 0.39141 -0.66204 C 0.40885 -0.6757 0.43242 -0.6632 0.44844 -0.66204 C 0.45 -0.65995 0.45169 -0.65833 0.45299 -0.65602 C 0.45391 -0.6544 0.4543 -0.65185 0.45521 -0.65 C 0.45651 -0.64722 0.4582 -0.64491 0.45963 -0.64213 C 0.4612 -0.63889 0.4625 -0.63519 0.46419 -0.63218 C 0.47344 -0.61366 0.4681 -0.6294 0.47982 -0.60023 C 0.48164 -0.5956 0.48372 -0.5912 0.48542 -0.58634 C 0.48633 -0.5838 0.48659 -0.58056 0.48763 -0.57847 C 0.48893 -0.57593 0.49062 -0.57431 0.49219 -0.57245 C 0.49284 -0.56968 0.49375 -0.56713 0.4944 -0.56435 C 0.49492 -0.56181 0.49492 -0.55903 0.49544 -0.55648 C 0.49674 -0.55093 0.5 -0.54051 0.5 -0.54028 C 0.50039 -0.53588 0.50039 -0.53125 0.50104 -0.52662 C 0.50156 -0.52315 0.50273 -0.52014 0.50338 -0.51667 C 0.50469 -0.5088 0.50599 -0.50093 0.50664 -0.49283 C 0.5069 -0.49028 0.50833 -0.47408 0.50898 -0.47083 C 0.5099 -0.46551 0.5112 -0.46019 0.51224 -0.45486 C 0.5125 -0.44908 0.51341 -0.4206 0.51458 -0.41111 C 0.51497 -0.40718 0.51602 -0.40324 0.5168 -0.39931 C 0.51758 -0.39468 0.51836 -0.39005 0.51901 -0.38542 C 0.51979 -0.3794 0.52044 -0.37338 0.52122 -0.36736 C 0.52161 -0.36482 0.52213 -0.36204 0.5224 -0.35949 C 0.52292 -0.35417 0.52305 -0.34884 0.52344 -0.34352 C 0.5237 -0.34074 0.52422 -0.3382 0.52461 -0.33565 C 0.52578 -0.32593 0.52565 -0.3287 0.52565 -0.32361 L 0.52565 -0.32338 " pathEditMode="relative" rAng="0" ptsTypes="AAAAAAAAAAAAAAAAAAAAAAAAAAAAAAAAAAAAAAAAAAAAAAAAAAAAAAAAAAAAAAAAAAAAA">
                                      <p:cBhvr>
                                        <p:cTn id="46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5 L 0.01081 -0.02477 C 0.01849 -0.02708 0.02891 -0.02963 0.03659 -0.0331 C 0.04635 -0.0375 0.05599 -0.04236 0.06562 -0.04699 C 0.06862 -0.04838 0.07148 -0.05046 0.07461 -0.05093 C 0.08906 -0.05347 0.08203 -0.05232 0.09583 -0.05486 C 0.09922 -0.05695 0.10378 -0.05972 0.10703 -0.06088 C 0.11003 -0.06204 0.11302 -0.06227 0.11602 -0.06296 C 0.11823 -0.06343 0.12044 -0.06435 0.12266 -0.06482 C 0.14753 -0.08449 0.11745 -0.0625 0.14401 -0.07685 C 0.14531 -0.07755 0.14609 -0.07986 0.14727 -0.08079 C 0.14948 -0.08264 0.15182 -0.08357 0.15404 -0.08472 C 0.16549 -0.10116 0.15378 -0.08519 0.16523 -0.09884 C 0.1668 -0.1007 0.16823 -0.10278 0.16966 -0.10463 C 0.17187 -0.10741 0.17643 -0.11273 0.17643 -0.1125 C 0.18411 -0.13333 0.17174 -0.10255 0.1832 -0.12269 C 0.18503 -0.12593 0.18568 -0.13125 0.18763 -0.13449 L 0.19102 -0.14051 C 0.19167 -0.14445 0.19349 -0.15417 0.1944 -0.15648 C 0.19557 -0.15972 0.19727 -0.16181 0.19883 -0.16435 C 0.19961 -0.16852 0.19987 -0.17269 0.20104 -0.17639 C 0.20221 -0.17963 0.20338 -0.18287 0.20443 -0.18634 C 0.20521 -0.18889 0.20573 -0.1919 0.20664 -0.19421 C 0.20768 -0.19722 0.20885 -0.19954 0.21003 -0.20232 C 0.21042 -0.20486 0.21055 -0.20764 0.2112 -0.21019 C 0.21198 -0.21366 0.21341 -0.2169 0.21445 -0.22014 C 0.21536 -0.22269 0.21602 -0.22546 0.2168 -0.22824 C 0.21745 -0.23403 0.2181 -0.24005 0.21901 -0.24607 C 0.21927 -0.24815 0.21992 -0.25 0.22005 -0.25208 C 0.22057 -0.25671 0.22044 -0.26158 0.22122 -0.26597 C 0.222 -0.27014 0.22344 -0.27384 0.22461 -0.27801 C 0.225 -0.28056 0.22539 -0.2831 0.22565 -0.28588 C 0.22643 -0.29259 0.22682 -0.29931 0.22786 -0.30579 C 0.22838 -0.30857 0.22956 -0.31111 0.23021 -0.31366 C 0.2306 -0.31574 0.23099 -0.31759 0.23125 -0.31968 C 0.23177 -0.32222 0.23177 -0.32523 0.23242 -0.32778 C 0.23294 -0.32986 0.23385 -0.33171 0.23463 -0.33357 C 0.23737 -0.35324 0.23346 -0.32917 0.23906 -0.34954 C 0.23984 -0.35208 0.23958 -0.35509 0.24023 -0.35741 C 0.24141 -0.36181 0.24323 -0.36551 0.24466 -0.36945 C 0.2474 -0.39375 0.24531 -0.38333 0.25026 -0.40139 C 0.25065 -0.40463 0.25091 -0.4081 0.25143 -0.41134 C 0.25456 -0.4294 0.2526 -0.41343 0.25586 -0.42917 C 0.25755 -0.43704 0.25833 -0.4456 0.26042 -0.45301 C 0.26901 -0.48357 0.25469 -0.43357 0.26602 -0.47107 C 0.275 -0.50116 0.26784 -0.48079 0.27604 -0.50278 C 0.27643 -0.50556 0.27643 -0.50833 0.27721 -0.51088 C 0.27747 -0.51158 0.2849 -0.53218 0.28724 -0.53658 C 0.28971 -0.54144 0.29245 -0.54607 0.29505 -0.5507 L 0.29961 -0.55857 C 0.3 -0.56065 0.29987 -0.56296 0.30065 -0.56458 C 0.30299 -0.56875 0.30794 -0.5713 0.31081 -0.57454 C 0.32591 -0.5912 0.30729 -0.57083 0.31745 -0.58634 C 0.31914 -0.58889 0.32122 -0.59028 0.32305 -0.59236 C 0.33594 -0.60764 0.31667 -0.58773 0.33542 -0.6044 C 0.33659 -0.60533 0.33763 -0.60718 0.3388 -0.60833 C 0.34088 -0.61042 0.34336 -0.61204 0.34544 -0.61435 C 0.34896 -0.61806 0.35169 -0.62408 0.3556 -0.62616 C 0.35664 -0.62685 0.35781 -0.62732 0.35885 -0.62824 C 0.36016 -0.6294 0.36107 -0.63125 0.36224 -0.63218 C 0.36367 -0.63333 0.36536 -0.63333 0.3668 -0.63426 C 0.38229 -0.64468 0.35846 -0.63125 0.37682 -0.64213 C 0.37943 -0.64375 0.38203 -0.64468 0.38463 -0.64607 C 0.38568 -0.64676 0.39167 -0.65139 0.39362 -0.65208 C 0.39805 -0.6537 0.4026 -0.6544 0.40703 -0.65602 C 0.40937 -0.65695 0.41146 -0.6588 0.4138 -0.66019 C 0.41523 -0.66088 0.4168 -0.66158 0.41823 -0.66204 C 0.43581 -0.66898 0.42943 -0.66713 0.44401 -0.66991 C 0.45104 -0.66875 0.4582 -0.66783 0.46523 -0.66597 C 0.46836 -0.66528 0.47422 -0.66204 0.47422 -0.66181 C 0.47604 -0.66019 0.47786 -0.65787 0.47982 -0.65602 C 0.48086 -0.65509 0.48203 -0.65486 0.4832 -0.65417 C 0.48503 -0.65278 0.48685 -0.65139 0.4888 -0.65023 C 0.49557 -0.63796 0.48854 -0.65116 0.49661 -0.63218 C 0.49831 -0.62801 0.50052 -0.62454 0.50221 -0.62037 C 0.50312 -0.61783 0.50352 -0.61482 0.50443 -0.61227 C 0.50547 -0.60949 0.50664 -0.60695 0.50781 -0.6044 C 0.51003 -0.59259 0.50742 -0.60417 0.51224 -0.59051 C 0.51315 -0.58796 0.5138 -0.58519 0.51458 -0.58241 C 0.51523 -0.57546 0.51562 -0.56921 0.5168 -0.5625 C 0.51849 -0.55255 0.52096 -0.54283 0.5224 -0.53264 C 0.52279 -0.53009 0.52305 -0.52732 0.52344 -0.52477 C 0.52383 -0.52269 0.52435 -0.52083 0.52461 -0.51875 C 0.525 -0.51551 0.52526 -0.51204 0.52578 -0.5088 C 0.5263 -0.50486 0.52734 -0.50093 0.52799 -0.49676 C 0.52878 -0.49167 0.52943 -0.48634 0.53021 -0.48102 C 0.53255 -0.44236 0.53086 -0.45671 0.53359 -0.43704 C 0.53398 -0.43195 0.53411 -0.42639 0.53463 -0.4213 C 0.5349 -0.41921 0.53568 -0.41736 0.53581 -0.41528 C 0.53646 -0.40602 0.53659 -0.39676 0.53698 -0.38727 C 0.53581 -0.37986 0.53568 -0.37685 0.53359 -0.36945 C 0.53294 -0.36736 0.53203 -0.36551 0.53138 -0.36343 L 0.53021 -0.35741 L 0.53021 -0.35718 " pathEditMode="relative" rAng="0" ptsTypes="AAAAAAAAAAAAAAAAAAAAAAAAAAAAAAAAAAAAAAAAAAAAAAAAAAAAAAAAAAAAAAAAAAAAAAAAAAAAAAAAAAAAAAAAAAAAAA">
                                      <p:cBhvr>
                                        <p:cTn id="47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-0.04699 L 0.01641 -0.04676 C 0.02578 -0.04769 0.03516 -0.04722 0.0444 -0.04908 C 0.05404 -0.05116 0.05338 -0.05602 0.0612 -0.06111 C 0.06406 -0.06296 0.06719 -0.0632 0.07005 -0.06505 C 0.07279 -0.06667 0.07513 -0.06968 0.07786 -0.07107 C 0.08307 -0.07361 0.09362 -0.07685 0.09362 -0.07662 C 0.09583 -0.07894 0.09792 -0.08125 0.10026 -0.08287 C 0.10169 -0.08403 0.10338 -0.0838 0.10482 -0.08495 C 0.10716 -0.08658 0.10911 -0.08958 0.11146 -0.09097 C 0.11406 -0.09236 0.11667 -0.09213 0.11927 -0.09283 C 0.13685 -0.10533 0.1095 -0.08542 0.13281 -0.10486 C 0.13646 -0.10787 0.14023 -0.10995 0.14401 -0.11273 C 0.14805 -0.11597 0.15208 -0.11968 0.15625 -0.12269 C 0.1595 -0.125 0.16302 -0.12639 0.16641 -0.1287 C 0.17083 -0.13171 0.17526 -0.13542 0.17982 -0.13866 C 0.18164 -0.14005 0.18346 -0.14144 0.18542 -0.14259 L 0.1888 -0.14468 C 0.18984 -0.14653 0.19075 -0.14908 0.19206 -0.15046 C 0.19375 -0.15255 0.19622 -0.15232 0.19766 -0.15463 C 0.19896 -0.15648 0.19896 -0.15995 0.2 -0.1625 C 0.20286 -0.17014 0.20534 -0.17408 0.20885 -0.18033 C 0.20924 -0.18241 0.20924 -0.18495 0.21003 -0.18634 C 0.2112 -0.18843 0.21367 -0.18796 0.21445 -0.19028 C 0.21575 -0.19375 0.21484 -0.19838 0.21562 -0.20232 C 0.21706 -0.20995 0.21953 -0.20949 0.22344 -0.21227 C 0.22422 -0.21482 0.22487 -0.21759 0.22565 -0.22014 C 0.22747 -0.2257 0.23021 -0.23125 0.23242 -0.23611 C 0.24023 -0.27107 0.22852 -0.22361 0.23906 -0.25208 C 0.24049 -0.25556 0.24049 -0.25995 0.24141 -0.26389 C 0.24206 -0.26736 0.24297 -0.2706 0.24362 -0.27384 C 0.24414 -0.27662 0.24414 -0.2794 0.24466 -0.28195 C 0.24635 -0.28866 0.24844 -0.29514 0.25026 -0.30185 L 0.25365 -0.31366 C 0.25456 -0.32315 0.25495 -0.33056 0.25703 -0.33958 C 0.25807 -0.34421 0.26081 -0.34815 0.26263 -0.35162 C 0.26562 -0.36736 0.26237 -0.34908 0.26602 -0.38333 C 0.26615 -0.38542 0.2668 -0.38727 0.26706 -0.38935 C 0.26797 -0.39537 0.26862 -0.40139 0.2694 -0.40718 C 0.26966 -0.40995 0.26992 -0.4125 0.27044 -0.41528 C 0.27109 -0.41852 0.27213 -0.42176 0.27266 -0.42523 C 0.27318 -0.42778 0.27344 -0.43056 0.27383 -0.4331 C 0.27487 -0.43912 0.27656 -0.44491 0.27721 -0.45093 C 0.27812 -0.46088 0.27838 -0.46713 0.2806 -0.47685 C 0.28138 -0.48102 0.28281 -0.48472 0.28385 -0.48889 C 0.28424 -0.49213 0.2845 -0.4956 0.28503 -0.49884 C 0.28594 -0.50417 0.28724 -0.50926 0.28841 -0.51458 C 0.2888 -0.51667 0.28919 -0.51852 0.28945 -0.5206 C 0.28997 -0.52454 0.2901 -0.5287 0.29062 -0.53264 C 0.29115 -0.53658 0.29219 -0.54051 0.29284 -0.54445 C 0.29336 -0.54769 0.29336 -0.55139 0.29401 -0.5544 C 0.2944 -0.55671 0.29557 -0.55833 0.29622 -0.56042 C 0.29674 -0.56227 0.29687 -0.56458 0.2974 -0.56644 C 0.29831 -0.56991 0.29961 -0.57292 0.30065 -0.57639 C 0.30156 -0.57894 0.30221 -0.58148 0.30299 -0.58426 C 0.30338 -0.58634 0.30338 -0.58866 0.30404 -0.59028 C 0.30495 -0.59259 0.30625 -0.59421 0.30742 -0.5963 C 0.30859 -0.60671 0.30768 -0.60463 0.31081 -0.61227 C 0.31328 -0.61829 0.31562 -0.62477 0.31862 -0.63009 C 0.31979 -0.63218 0.32057 -0.63472 0.322 -0.63611 C 0.32331 -0.6375 0.325 -0.63704 0.32643 -0.63796 C 0.33763 -0.64537 0.32292 -0.63889 0.33763 -0.64607 C 0.3431 -0.64861 0.34883 -0.64884 0.35443 -0.65 L 0.36445 -0.65185 L 0.41042 -0.65 C 0.4138 -0.64977 0.41719 -0.64908 0.42044 -0.64792 C 0.42318 -0.64699 0.42565 -0.64537 0.42825 -0.64398 C 0.42982 -0.64144 0.43125 -0.63866 0.43281 -0.63611 C 0.43503 -0.63264 0.43737 -0.62963 0.43945 -0.62616 C 0.44427 -0.61852 0.45273 -0.60162 0.45521 -0.59421 C 0.45781 -0.58634 0.46068 -0.5787 0.46302 -0.57037 C 0.46484 -0.56366 0.46654 -0.55695 0.46862 -0.55046 C 0.47031 -0.54514 0.47266 -0.54028 0.47422 -0.53449 C 0.47604 -0.52824 0.47734 -0.5213 0.47865 -0.51458 C 0.48034 -0.50671 0.48034 -0.49745 0.4832 -0.49074 C 0.48594 -0.48403 0.48776 -0.48056 0.48984 -0.47292 C 0.49193 -0.46551 0.49023 -0.46597 0.49219 -0.45695 C 0.49258 -0.45463 0.49375 -0.45324 0.4944 -0.45093 C 0.49492 -0.44908 0.49518 -0.44699 0.49544 -0.44514 C 0.49596 -0.44236 0.49622 -0.43982 0.49661 -0.43704 C 0.4974 -0.43056 0.49779 -0.42361 0.49883 -0.41713 C 0.49974 -0.41181 0.50117 -0.40671 0.50221 -0.40116 C 0.50312 -0.39676 0.50365 -0.3919 0.50443 -0.38727 C 0.50482 -0.3794 0.50495 -0.3713 0.5056 -0.36343 C 0.50573 -0.36134 0.50625 -0.35949 0.50664 -0.35741 C 0.50742 -0.35417 0.50807 -0.35093 0.50898 -0.34745 C 0.50963 -0.34491 0.51055 -0.34236 0.5112 -0.33958 C 0.5125 -0.3331 0.51224 -0.33195 0.51224 -0.3257 L 0.51224 -0.32546 " pathEditMode="relative" rAng="0" ptsTypes="AAAAAAAAAAAAAAAAAAAAAAAAAAAAAAAAAAAAAAAAAAAAAAAAAAAAAAAAAAAAAAAAAAAAAAAAAAAAAAAAAAAAAAAAA">
                                      <p:cBhvr>
                                        <p:cTn id="48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-0.03704 L 0.01419 -0.03681 C 0.01836 -0.03773 0.02253 -0.0382 0.02656 -0.03912 C 0.02773 -0.03935 0.02878 -0.04074 0.02995 -0.0412 C 0.03555 -0.04283 0.04115 -0.04375 0.04674 -0.04514 C 0.05039 -0.04769 0.05404 -0.05139 0.05794 -0.05301 C 0.06224 -0.05486 0.0668 -0.05394 0.07122 -0.05509 C 0.07539 -0.05602 0.07943 -0.0581 0.08346 -0.05903 C 0.09102 -0.06065 0.09844 -0.06181 0.10586 -0.06296 C 0.12044 -0.07338 0.09935 -0.05949 0.12266 -0.06898 C 0.12396 -0.06945 0.12487 -0.07176 0.12604 -0.07292 C 0.12747 -0.07454 0.12904 -0.0757 0.1306 -0.07685 C 0.13164 -0.07894 0.13268 -0.08102 0.13385 -0.08287 C 0.13529 -0.08519 0.13711 -0.08658 0.13841 -0.08889 C 0.13971 -0.0912 0.14023 -0.09491 0.14167 -0.09676 C 0.14375 -0.09954 0.14622 -0.10093 0.14844 -0.10278 C 0.14961 -0.10486 0.15052 -0.10718 0.15182 -0.1088 C 0.15273 -0.10995 0.1543 -0.10926 0.15521 -0.11088 C 0.15781 -0.11551 0.1599 -0.12107 0.16185 -0.12662 C 0.17747 -0.17292 0.16302 -0.13218 0.17083 -0.16458 C 0.172 -0.16945 0.17383 -0.17384 0.17526 -0.17847 C 0.1776 -0.19514 0.17474 -0.17685 0.17982 -0.19838 C 0.18073 -0.20232 0.18125 -0.20625 0.18203 -0.21019 C 0.18242 -0.21435 0.18242 -0.21829 0.1832 -0.22222 C 0.18398 -0.22685 0.18711 -0.23079 0.1888 -0.23426 C 0.19036 -0.23727 0.19193 -0.24051 0.19323 -0.24421 C 0.19922 -0.26065 0.19375 -0.25116 0.19987 -0.26412 C 0.20755 -0.27986 0.19961 -0.25625 0.21224 -0.28982 C 0.21367 -0.29398 0.21536 -0.29769 0.21667 -0.30185 C 0.21758 -0.3044 0.2181 -0.30718 0.21901 -0.30972 C 0.22031 -0.31389 0.222 -0.31759 0.22344 -0.32176 C 0.225 -0.32639 0.22643 -0.33102 0.22786 -0.33565 C 0.22865 -0.34167 0.22943 -0.34769 0.23021 -0.35347 C 0.23164 -0.36551 0.23138 -0.36829 0.23463 -0.38148 C 0.23581 -0.38634 0.23776 -0.39051 0.23906 -0.39537 C 0.23958 -0.39722 0.23984 -0.39931 0.24023 -0.40139 C 0.24141 -0.40671 0.24297 -0.41412 0.24466 -0.41921 C 0.25846 -0.46019 0.2418 -0.40926 0.25247 -0.43912 C 0.25417 -0.44375 0.25534 -0.44861 0.25703 -0.45301 C 0.26575 -0.4757 0.2625 -0.46389 0.26706 -0.47685 C 0.26823 -0.48033 0.26927 -0.48357 0.27044 -0.48681 C 0.27187 -0.49097 0.27357 -0.49468 0.27487 -0.49884 C 0.28307 -0.52361 0.27292 -0.49722 0.28281 -0.52477 C 0.28372 -0.52755 0.28516 -0.52986 0.28607 -0.53264 C 0.28698 -0.53519 0.28737 -0.5382 0.28841 -0.54074 C 0.29075 -0.54676 0.29388 -0.55232 0.29622 -0.55857 C 0.29883 -0.56574 0.29922 -0.5669 0.30286 -0.57454 C 0.30391 -0.57662 0.30534 -0.57824 0.30625 -0.58033 C 0.30755 -0.58357 0.30833 -0.58727 0.30963 -0.59028 C 0.31094 -0.59329 0.31263 -0.5956 0.31406 -0.59838 C 0.31602 -0.60208 0.31758 -0.60671 0.31966 -0.61019 C 0.32174 -0.61343 0.32422 -0.61528 0.32643 -0.61829 C 0.32878 -0.6213 0.33099 -0.62477 0.33307 -0.62824 C 0.33463 -0.63079 0.33594 -0.63403 0.33763 -0.63611 C 0.33854 -0.63727 0.33984 -0.6375 0.34102 -0.6382 C 0.34206 -0.64005 0.34297 -0.64259 0.34427 -0.64421 C 0.35443 -0.65602 0.34049 -0.63449 0.35104 -0.65 C 0.35221 -0.65185 0.35299 -0.65463 0.35443 -0.65602 C 0.36641 -0.66783 0.35963 -0.65833 0.36667 -0.66412 C 0.38398 -0.67755 0.36146 -0.6625 0.38242 -0.67408 C 0.3832 -0.67431 0.38958 -0.6794 0.39128 -0.67986 C 0.39427 -0.68079 0.39727 -0.68102 0.40026 -0.68195 C 0.40091 -0.68218 0.41328 -0.68727 0.41602 -0.68796 C 0.42591 -0.69051 0.42773 -0.68958 0.43828 -0.6919 C 0.44062 -0.69236 0.44284 -0.69329 0.44505 -0.69375 C 0.44987 -0.69329 0.45482 -0.69375 0.45963 -0.6919 C 0.46146 -0.6912 0.46237 -0.6875 0.46406 -0.68588 C 0.46549 -0.68472 0.46706 -0.68449 0.46862 -0.68403 C 0.46888 -0.68195 0.46901 -0.67963 0.46966 -0.67801 C 0.47305 -0.66852 0.47552 -0.66644 0.47982 -0.6581 C 0.48411 -0.64931 0.48294 -0.64838 0.48763 -0.6382 C 0.48893 -0.63519 0.49075 -0.6331 0.49206 -0.63009 C 0.49414 -0.6257 0.4957 -0.62083 0.49766 -0.6162 C 0.49974 -0.61134 0.50234 -0.60718 0.50443 -0.60232 C 0.50599 -0.59861 0.50729 -0.59421 0.50885 -0.59028 C 0.51055 -0.58634 0.51276 -0.58264 0.51445 -0.57847 C 0.51797 -0.56991 0.52448 -0.55255 0.52448 -0.55232 C 0.52526 -0.54861 0.52565 -0.54445 0.52682 -0.54074 C 0.52995 -0.5294 0.53177 -0.52361 0.53346 -0.5088 C 0.53385 -0.50556 0.53424 -0.50208 0.53463 -0.49884 C 0.53503 -0.49421 0.53516 -0.48958 0.53568 -0.48495 C 0.53828 -0.46366 0.53737 -0.47824 0.53906 -0.46296 C 0.54102 -0.44537 0.53971 -0.45093 0.54128 -0.42732 C 0.54154 -0.42384 0.54219 -0.4206 0.54245 -0.41736 C 0.54297 -0.41134 0.54323 -0.40533 0.54362 -0.39931 C 0.54323 -0.3794 0.5431 -0.35949 0.54245 -0.33958 C 0.54219 -0.33287 0.54023 -0.32384 0.53906 -0.31783 C 0.53867 -0.31574 0.53854 -0.31366 0.53802 -0.31181 L 0.53568 -0.3037 L 0.53568 -0.30347 " pathEditMode="relative" rAng="0" ptsTypes="AAAAAAAAAAAAAAAAAAAAAAAAAAAAAAAAAAAAAAAAAAAAAAAAAAAAAAAAAAAAAAAAAAAAAAAAAAAAAAAAAAAAAAAAAA">
                                      <p:cBhvr>
                                        <p:cTn id="49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4097 L 0.01862 -0.04074 C 0.0319 -0.04815 0.03177 -0.04676 0.04557 -0.06088 C 0.0526 -0.06829 0.0599 -0.07523 0.06667 -0.08287 C 0.06966 -0.08611 0.07253 -0.09005 0.07565 -0.09283 C 0.07943 -0.0963 0.08385 -0.09745 0.08802 -0.09884 C 0.08906 -0.10023 0.0901 -0.10162 0.09128 -0.10278 C 0.09284 -0.10417 0.0944 -0.10509 0.09583 -0.10671 C 0.09896 -0.11042 0.10117 -0.11667 0.10482 -0.11875 C 0.10924 -0.1213 0.10885 -0.1206 0.11367 -0.12662 C 0.11562 -0.12917 0.11732 -0.13218 0.11927 -0.13472 C 0.12227 -0.1382 0.12539 -0.14097 0.12825 -0.14468 C 0.13698 -0.15556 0.14492 -0.16875 0.15404 -0.17847 C 0.17656 -0.20255 0.1543 -0.17755 0.17526 -0.2044 C 0.17969 -0.20995 0.18424 -0.21482 0.18867 -0.22014 L 0.19544 -0.22824 C 0.19687 -0.23218 0.19896 -0.23565 0.19987 -0.24005 C 0.20143 -0.24676 0.20286 -0.25463 0.20547 -0.25995 C 0.20677 -0.2625 0.20859 -0.26389 0.21003 -0.26597 C 0.2112 -0.26783 0.21211 -0.27014 0.21341 -0.27199 C 0.21445 -0.27338 0.21575 -0.27431 0.21667 -0.27593 C 0.21875 -0.27894 0.22031 -0.28264 0.22227 -0.28588 C 0.22448 -0.28935 0.22682 -0.29236 0.22904 -0.29583 C 0.23099 -0.29908 0.23281 -0.30232 0.23463 -0.30579 C 0.23581 -0.30833 0.23659 -0.31158 0.23802 -0.31366 C 0.23919 -0.31574 0.24102 -0.31644 0.24245 -0.31783 C 0.24635 -0.33171 0.24258 -0.32153 0.25143 -0.33357 C 0.2556 -0.33958 0.25404 -0.33889 0.25703 -0.3456 C 0.25911 -0.35046 0.26172 -0.35463 0.26367 -0.35949 C 0.26549 -0.36389 0.26693 -0.36875 0.26823 -0.37338 C 0.26875 -0.37523 0.26862 -0.37778 0.26927 -0.3794 C 0.27018 -0.38125 0.27161 -0.38218 0.27266 -0.38333 C 0.27331 -0.38704 0.27461 -0.39491 0.27604 -0.39745 C 0.27799 -0.4007 0.28047 -0.40255 0.28281 -0.40533 C 0.28503 -0.43403 0.28138 -0.4088 0.28724 -0.42523 C 0.29036 -0.43403 0.2888 -0.43449 0.29062 -0.44306 C 0.29258 -0.45208 0.29323 -0.45185 0.29727 -0.45903 C 0.29974 -0.47199 0.29674 -0.45787 0.30286 -0.47685 C 0.30456 -0.48218 0.30612 -0.4875 0.30742 -0.49283 C 0.30833 -0.49676 0.3082 -0.50139 0.30963 -0.50486 C 0.31107 -0.50833 0.31393 -0.51458 0.31523 -0.51875 C 0.31602 -0.5213 0.3168 -0.52408 0.31745 -0.52662 C 0.31797 -0.5287 0.31797 -0.53102 0.31862 -0.53264 C 0.32096 -0.53889 0.32448 -0.54375 0.32643 -0.5507 C 0.32852 -0.55787 0.32943 -0.56273 0.3332 -0.56852 C 0.33477 -0.57107 0.33685 -0.57245 0.3388 -0.57454 C 0.34414 -0.58866 0.34128 -0.5831 0.34661 -0.59236 C 0.347 -0.59445 0.347 -0.59653 0.34766 -0.59838 C 0.34909 -0.60208 0.35221 -0.60602 0.35443 -0.60833 C 0.35586 -0.60972 0.35755 -0.61065 0.35885 -0.61227 C 0.36016 -0.61389 0.36094 -0.61667 0.36224 -0.61829 C 0.36992 -0.62778 0.37187 -0.62708 0.38125 -0.63218 C 0.38776 -0.64005 0.38112 -0.63333 0.39141 -0.6382 C 0.39336 -0.63912 0.39505 -0.6412 0.397 -0.64213 C 0.39896 -0.64329 0.40768 -0.6456 0.40924 -0.64607 C 0.41042 -0.64745 0.41133 -0.65 0.41263 -0.65 C 0.41979 -0.65 0.42695 -0.64884 0.43385 -0.64607 C 0.43568 -0.64537 0.43672 -0.64167 0.43841 -0.64028 C 0.44088 -0.63773 0.44349 -0.63588 0.44622 -0.63426 C 0.44909 -0.63241 0.45221 -0.63148 0.45521 -0.63033 C 0.45534 -0.62917 0.45677 -0.61806 0.45742 -0.6162 C 0.45833 -0.61389 0.45977 -0.6125 0.46081 -0.61042 C 0.46432 -0.60301 0.46406 -0.60255 0.46641 -0.59445 C 0.4668 -0.59097 0.46641 -0.58727 0.46745 -0.58449 C 0.46888 -0.58079 0.47135 -0.5794 0.47305 -0.57639 C 0.47461 -0.57408 0.47604 -0.57107 0.4776 -0.56852 C 0.48203 -0.54908 0.47917 -0.56458 0.48099 -0.53079 C 0.48112 -0.52593 0.48164 -0.52153 0.48203 -0.51667 C 0.48242 -0.51158 0.48255 -0.50602 0.4832 -0.50093 C 0.48372 -0.49607 0.48463 -0.49167 0.48542 -0.48681 C 0.48581 -0.47639 0.48594 -0.46574 0.48659 -0.45509 C 0.48672 -0.45116 0.48737 -0.44722 0.48763 -0.44306 C 0.48958 -0.4088 0.48659 -0.425 0.49102 -0.40533 C 0.49193 -0.38472 0.4918 -0.37546 0.4944 -0.35556 C 0.49492 -0.35139 0.49609 -0.34769 0.49661 -0.34352 C 0.497 -0.34028 0.49727 -0.33704 0.49779 -0.33357 C 0.49883 -0.3257 0.49857 -0.31667 0.50104 -0.30972 L 0.50338 -0.3037 L 0.50338 -0.30347 " pathEditMode="relative" rAng="0" ptsTypes="AAAAAAAAAAAAAAAAAAAAAAAAAAAAAAAAAAAAAAAAAAAAAAAAAAAAAAAAAAAAAAAAAAAAAAAAAAAAAAA">
                                      <p:cBhvr>
                                        <p:cTn id="49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02 L 0.01758 -0.03079 C 0.02213 -0.0331 0.02669 -0.03472 0.03112 -0.03704 C 0.03294 -0.0382 0.03477 -0.04005 0.03672 -0.04097 C 0.03958 -0.04259 0.04271 -0.04352 0.04557 -0.04514 C 0.06133 -0.0537 0.04792 -0.04931 0.06237 -0.05301 C 0.06484 -0.05509 0.06745 -0.05741 0.07018 -0.05903 C 0.07266 -0.06065 0.07539 -0.06134 0.07799 -0.06296 C 0.09297 -0.07315 0.07799 -0.06597 0.08919 -0.07083 C 0.09818 -0.08171 0.0862 -0.06829 0.097 -0.07685 C 0.1026 -0.08148 0.10143 -0.08241 0.10599 -0.08681 C 0.11315 -0.09398 0.11901 -0.09653 0.12604 -0.10671 C 0.12799 -0.10949 0.12982 -0.11227 0.13164 -0.11482 C 0.13841 -0.12338 0.13802 -0.12107 0.14401 -0.13056 C 0.14596 -0.1338 0.14753 -0.13773 0.14961 -0.14051 C 0.15156 -0.14329 0.15417 -0.14445 0.15638 -0.14653 C 0.16081 -0.15093 0.16016 -0.15232 0.16523 -0.15857 C 0.17253 -0.16713 0.17266 -0.16366 0.1776 -0.17431 C 0.1793 -0.17824 0.18034 -0.18287 0.18203 -0.18658 C 0.1845 -0.19167 0.18724 -0.1956 0.18984 -0.20023 C 0.1918 -0.20347 0.19388 -0.20648 0.19544 -0.21042 C 0.19831 -0.21667 0.20013 -0.22014 0.20221 -0.22616 C 0.20482 -0.23403 0.20846 -0.2412 0.21003 -0.25 C 0.21081 -0.25394 0.2112 -0.25833 0.21224 -0.26204 C 0.21484 -0.27037 0.21888 -0.27732 0.22122 -0.28588 C 0.22305 -0.29236 0.22435 -0.29977 0.22682 -0.30579 C 0.2276 -0.30764 0.23164 -0.31667 0.23242 -0.31968 C 0.23672 -0.33495 0.22878 -0.31435 0.23698 -0.33357 C 0.23802 -0.33958 0.23841 -0.34607 0.24023 -0.35139 C 0.24245 -0.3581 0.24557 -0.36412 0.247 -0.3713 C 0.2474 -0.37338 0.24753 -0.37546 0.24805 -0.37732 C 0.24909 -0.38033 0.25052 -0.38241 0.25143 -0.38542 C 0.25247 -0.38843 0.25286 -0.39213 0.25365 -0.39537 C 0.25547 -0.40208 0.25742 -0.40857 0.25924 -0.41528 C 0.26042 -0.41921 0.26185 -0.42292 0.26263 -0.42708 C 0.26575 -0.44352 0.26354 -0.43565 0.2694 -0.45093 C 0.26979 -0.45556 0.26953 -0.46042 0.27044 -0.46482 C 0.27148 -0.46945 0.27357 -0.47269 0.275 -0.47685 C 0.27617 -0.48079 0.27747 -0.48472 0.27838 -0.48889 C 0.2793 -0.49329 0.2793 -0.49838 0.2806 -0.50278 C 0.28164 -0.50648 0.28372 -0.50903 0.28503 -0.51273 C 0.28594 -0.51505 0.28659 -0.51783 0.28724 -0.5206 C 0.28815 -0.52384 0.28841 -0.52755 0.28958 -0.53056 C 0.29075 -0.5338 0.29245 -0.53588 0.29401 -0.53843 C 0.30195 -0.56667 0.29128 -0.52732 0.2974 -0.5544 C 0.29831 -0.55857 0.29961 -0.5625 0.30078 -0.56644 C 0.30104 -0.56968 0.30104 -0.57315 0.30182 -0.57639 C 0.30469 -0.5875 0.30599 -0.58796 0.31081 -0.59421 C 0.31198 -0.59815 0.31276 -0.60255 0.31419 -0.60625 C 0.31719 -0.61389 0.32109 -0.6206 0.32422 -0.62801 C 0.32539 -0.63079 0.32656 -0.63333 0.3276 -0.63611 C 0.32917 -0.64051 0.33073 -0.64514 0.33203 -0.65 C 0.33333 -0.6544 0.33372 -0.65995 0.33542 -0.66389 C 0.33828 -0.6706 0.34271 -0.675 0.34544 -0.68171 C 0.34661 -0.68449 0.34753 -0.6875 0.34883 -0.68982 C 0.35378 -0.69838 0.35573 -0.69977 0.3612 -0.70556 C 0.36719 -0.70509 0.37331 -0.70648 0.37904 -0.7037 C 0.38294 -0.70185 0.38568 -0.6956 0.38919 -0.69167 C 0.39284 -0.6875 0.39648 -0.68357 0.40039 -0.67986 C 0.40404 -0.67616 0.41159 -0.66991 0.41159 -0.66968 C 0.41224 -0.66597 0.41198 -0.66065 0.4138 -0.65787 C 0.41575 -0.65463 0.41914 -0.65602 0.42161 -0.65394 C 0.42305 -0.65278 0.4237 -0.64977 0.425 -0.64792 C 0.42604 -0.64653 0.42734 -0.6456 0.42838 -0.64398 C 0.42956 -0.64213 0.43034 -0.63958 0.43164 -0.63796 C 0.43307 -0.63634 0.43477 -0.63565 0.4362 -0.63403 C 0.44857 -0.61921 0.43581 -0.63148 0.44622 -0.62199 C 0.4474 -0.62014 0.44857 -0.61829 0.44961 -0.6162 C 0.45052 -0.61435 0.45078 -0.61181 0.45182 -0.61019 C 0.46315 -0.59259 0.4543 -0.61065 0.46302 -0.5963 C 0.46615 -0.5912 0.46966 -0.58658 0.472 -0.58033 C 0.47279 -0.57824 0.47331 -0.57593 0.47422 -0.57431 C 0.47552 -0.57199 0.47721 -0.57037 0.47865 -0.56829 C 0.48099 -0.56181 0.48268 -0.55463 0.48542 -0.54838 C 0.48698 -0.54514 0.48854 -0.54213 0.48984 -0.53843 C 0.49088 -0.53611 0.49128 -0.5331 0.49219 -0.53056 C 0.49427 -0.525 0.49713 -0.5206 0.49883 -0.51458 C 0.49961 -0.51204 0.50039 -0.50949 0.50104 -0.50671 C 0.50156 -0.50486 0.50169 -0.50255 0.50221 -0.5007 C 0.50547 -0.48912 0.50378 -0.5007 0.50664 -0.48681 C 0.5095 -0.47338 0.50625 -0.48403 0.50898 -0.47292 C 0.51094 -0.46435 0.51133 -0.46458 0.51458 -0.45695 C 0.51523 -0.44769 0.51615 -0.43843 0.5168 -0.42917 C 0.51719 -0.42315 0.51745 -0.41713 0.51784 -0.41111 C 0.51875 -0.40116 0.51992 -0.39815 0.52018 -0.38727 C 0.52044 -0.37408 0.52018 -0.36088 0.52018 -0.34745 L 0.52018 -0.34722 " pathEditMode="relative" rAng="0" ptsTypes="AAAAAAAAAAAAAAAAAAAAAAAAAAAAAAAAAAAAAAAAAAAAAAAAAAAAAAAAAAAAAAAAAAAAAAAAAAAAAAAAAAAAAAA">
                                      <p:cBhvr>
                                        <p:cTn id="50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</Words>
  <Application>Microsoft Office PowerPoint</Application>
  <PresentationFormat>Широкоэкранный</PresentationFormat>
  <Paragraphs>63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Domain Display Black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</cp:revision>
  <dcterms:created xsi:type="dcterms:W3CDTF">2023-03-05T18:02:06Z</dcterms:created>
  <dcterms:modified xsi:type="dcterms:W3CDTF">2023-12-17T11:14:52Z</dcterms:modified>
</cp:coreProperties>
</file>