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1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5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5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1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1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6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8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1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6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458C-A2C9-4C93-990F-EEA1B249CEAB}" type="datetimeFigureOut">
              <a:rPr lang="en-GB" smtClean="0"/>
              <a:t>28/12/2022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80F4-25E8-476A-A29C-710895511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9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rize 8"/>
          <p:cNvSpPr/>
          <p:nvPr/>
        </p:nvSpPr>
        <p:spPr>
          <a:xfrm>
            <a:off x="10257428" y="516858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88" name="Prize 7"/>
          <p:cNvSpPr/>
          <p:nvPr/>
        </p:nvSpPr>
        <p:spPr>
          <a:xfrm>
            <a:off x="584573" y="33941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+mj-lt"/>
              </a:rPr>
              <a:t>Сыйлық</a:t>
            </a:r>
            <a:endParaRPr lang="en-GB" dirty="0">
              <a:latin typeface="+mj-lt"/>
            </a:endParaRPr>
          </a:p>
        </p:txBody>
      </p:sp>
      <p:sp>
        <p:nvSpPr>
          <p:cNvPr id="83" name="Prize 6"/>
          <p:cNvSpPr/>
          <p:nvPr/>
        </p:nvSpPr>
        <p:spPr>
          <a:xfrm>
            <a:off x="2519144" y="33941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84" name="Prize 16"/>
          <p:cNvSpPr/>
          <p:nvPr/>
        </p:nvSpPr>
        <p:spPr>
          <a:xfrm>
            <a:off x="4453715" y="33941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85" name="Prize 20"/>
          <p:cNvSpPr/>
          <p:nvPr/>
        </p:nvSpPr>
        <p:spPr>
          <a:xfrm>
            <a:off x="6388286" y="33941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86" name="Prize 4"/>
          <p:cNvSpPr/>
          <p:nvPr/>
        </p:nvSpPr>
        <p:spPr>
          <a:xfrm>
            <a:off x="8322857" y="33941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87" name="Prize 3"/>
          <p:cNvSpPr/>
          <p:nvPr/>
        </p:nvSpPr>
        <p:spPr>
          <a:xfrm>
            <a:off x="10257428" y="33941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4" name="Prize 19"/>
          <p:cNvSpPr/>
          <p:nvPr/>
        </p:nvSpPr>
        <p:spPr>
          <a:xfrm>
            <a:off x="584573" y="194913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89" name="Prize 11"/>
          <p:cNvSpPr/>
          <p:nvPr/>
        </p:nvSpPr>
        <p:spPr>
          <a:xfrm>
            <a:off x="2519144" y="194913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0" name="Prize 1"/>
          <p:cNvSpPr/>
          <p:nvPr/>
        </p:nvSpPr>
        <p:spPr>
          <a:xfrm>
            <a:off x="4453715" y="194913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1" name="Prize 22"/>
          <p:cNvSpPr/>
          <p:nvPr/>
        </p:nvSpPr>
        <p:spPr>
          <a:xfrm>
            <a:off x="6388286" y="194913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2" name="Prize 23"/>
          <p:cNvSpPr/>
          <p:nvPr/>
        </p:nvSpPr>
        <p:spPr>
          <a:xfrm>
            <a:off x="8322857" y="194913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3" name="Prize 18"/>
          <p:cNvSpPr/>
          <p:nvPr/>
        </p:nvSpPr>
        <p:spPr>
          <a:xfrm>
            <a:off x="10257428" y="194913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5" name="Prize 15"/>
          <p:cNvSpPr/>
          <p:nvPr/>
        </p:nvSpPr>
        <p:spPr>
          <a:xfrm>
            <a:off x="2519144" y="355886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100" name="Prize 9"/>
          <p:cNvSpPr/>
          <p:nvPr/>
        </p:nvSpPr>
        <p:spPr>
          <a:xfrm>
            <a:off x="584573" y="355886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6" name="Prize 17"/>
          <p:cNvSpPr/>
          <p:nvPr/>
        </p:nvSpPr>
        <p:spPr>
          <a:xfrm>
            <a:off x="4453715" y="355886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7" name="Prize 24"/>
          <p:cNvSpPr/>
          <p:nvPr/>
        </p:nvSpPr>
        <p:spPr>
          <a:xfrm>
            <a:off x="6388286" y="355886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8" name="Prize 12"/>
          <p:cNvSpPr/>
          <p:nvPr/>
        </p:nvSpPr>
        <p:spPr>
          <a:xfrm>
            <a:off x="8322857" y="355886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99" name="Prize 2"/>
          <p:cNvSpPr/>
          <p:nvPr/>
        </p:nvSpPr>
        <p:spPr>
          <a:xfrm>
            <a:off x="10257428" y="3558863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106" name="Prize 14"/>
          <p:cNvSpPr/>
          <p:nvPr/>
        </p:nvSpPr>
        <p:spPr>
          <a:xfrm>
            <a:off x="584573" y="516858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101" name="Prize 21"/>
          <p:cNvSpPr/>
          <p:nvPr/>
        </p:nvSpPr>
        <p:spPr>
          <a:xfrm>
            <a:off x="2519144" y="516858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102" name="Prize 13"/>
          <p:cNvSpPr/>
          <p:nvPr/>
        </p:nvSpPr>
        <p:spPr>
          <a:xfrm>
            <a:off x="4453715" y="516858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103" name="Prize 10"/>
          <p:cNvSpPr/>
          <p:nvPr/>
        </p:nvSpPr>
        <p:spPr>
          <a:xfrm>
            <a:off x="6388286" y="516858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sp>
        <p:nvSpPr>
          <p:cNvPr id="104" name="Prize 5"/>
          <p:cNvSpPr/>
          <p:nvPr/>
        </p:nvSpPr>
        <p:spPr>
          <a:xfrm>
            <a:off x="8322857" y="5168588"/>
            <a:ext cx="1350000" cy="135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Write your prize here</a:t>
            </a:r>
          </a:p>
        </p:txBody>
      </p:sp>
      <p:pic>
        <p:nvPicPr>
          <p:cNvPr id="28" name="図 2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84573 w 12192000"/>
              <a:gd name="connsiteY5" fmla="*/ 339413 h 6858000"/>
              <a:gd name="connsiteX6" fmla="*/ 584573 w 12192000"/>
              <a:gd name="connsiteY6" fmla="*/ 1689413 h 6858000"/>
              <a:gd name="connsiteX7" fmla="*/ 1934573 w 12192000"/>
              <a:gd name="connsiteY7" fmla="*/ 1689413 h 6858000"/>
              <a:gd name="connsiteX8" fmla="*/ 1934573 w 12192000"/>
              <a:gd name="connsiteY8" fmla="*/ 339413 h 6858000"/>
              <a:gd name="connsiteX9" fmla="*/ 584573 w 12192000"/>
              <a:gd name="connsiteY9" fmla="*/ 339413 h 6858000"/>
              <a:gd name="connsiteX10" fmla="*/ 2519144 w 12192000"/>
              <a:gd name="connsiteY10" fmla="*/ 339413 h 6858000"/>
              <a:gd name="connsiteX11" fmla="*/ 2519144 w 12192000"/>
              <a:gd name="connsiteY11" fmla="*/ 1689413 h 6858000"/>
              <a:gd name="connsiteX12" fmla="*/ 3869144 w 12192000"/>
              <a:gd name="connsiteY12" fmla="*/ 1689413 h 6858000"/>
              <a:gd name="connsiteX13" fmla="*/ 3869144 w 12192000"/>
              <a:gd name="connsiteY13" fmla="*/ 339413 h 6858000"/>
              <a:gd name="connsiteX14" fmla="*/ 2519144 w 12192000"/>
              <a:gd name="connsiteY14" fmla="*/ 339413 h 6858000"/>
              <a:gd name="connsiteX15" fmla="*/ 4453715 w 12192000"/>
              <a:gd name="connsiteY15" fmla="*/ 339413 h 6858000"/>
              <a:gd name="connsiteX16" fmla="*/ 4453715 w 12192000"/>
              <a:gd name="connsiteY16" fmla="*/ 1689413 h 6858000"/>
              <a:gd name="connsiteX17" fmla="*/ 5803715 w 12192000"/>
              <a:gd name="connsiteY17" fmla="*/ 1689413 h 6858000"/>
              <a:gd name="connsiteX18" fmla="*/ 5803715 w 12192000"/>
              <a:gd name="connsiteY18" fmla="*/ 339413 h 6858000"/>
              <a:gd name="connsiteX19" fmla="*/ 4453715 w 12192000"/>
              <a:gd name="connsiteY19" fmla="*/ 339413 h 6858000"/>
              <a:gd name="connsiteX20" fmla="*/ 6388286 w 12192000"/>
              <a:gd name="connsiteY20" fmla="*/ 339413 h 6858000"/>
              <a:gd name="connsiteX21" fmla="*/ 6388286 w 12192000"/>
              <a:gd name="connsiteY21" fmla="*/ 1689413 h 6858000"/>
              <a:gd name="connsiteX22" fmla="*/ 7738286 w 12192000"/>
              <a:gd name="connsiteY22" fmla="*/ 1689413 h 6858000"/>
              <a:gd name="connsiteX23" fmla="*/ 7738286 w 12192000"/>
              <a:gd name="connsiteY23" fmla="*/ 339413 h 6858000"/>
              <a:gd name="connsiteX24" fmla="*/ 6388286 w 12192000"/>
              <a:gd name="connsiteY24" fmla="*/ 339413 h 6858000"/>
              <a:gd name="connsiteX25" fmla="*/ 8322857 w 12192000"/>
              <a:gd name="connsiteY25" fmla="*/ 339413 h 6858000"/>
              <a:gd name="connsiteX26" fmla="*/ 8322857 w 12192000"/>
              <a:gd name="connsiteY26" fmla="*/ 1689413 h 6858000"/>
              <a:gd name="connsiteX27" fmla="*/ 9672857 w 12192000"/>
              <a:gd name="connsiteY27" fmla="*/ 1689413 h 6858000"/>
              <a:gd name="connsiteX28" fmla="*/ 9672857 w 12192000"/>
              <a:gd name="connsiteY28" fmla="*/ 339413 h 6858000"/>
              <a:gd name="connsiteX29" fmla="*/ 8322857 w 12192000"/>
              <a:gd name="connsiteY29" fmla="*/ 339413 h 6858000"/>
              <a:gd name="connsiteX30" fmla="*/ 10257428 w 12192000"/>
              <a:gd name="connsiteY30" fmla="*/ 339413 h 6858000"/>
              <a:gd name="connsiteX31" fmla="*/ 10257428 w 12192000"/>
              <a:gd name="connsiteY31" fmla="*/ 1689413 h 6858000"/>
              <a:gd name="connsiteX32" fmla="*/ 11607428 w 12192000"/>
              <a:gd name="connsiteY32" fmla="*/ 1689413 h 6858000"/>
              <a:gd name="connsiteX33" fmla="*/ 11607428 w 12192000"/>
              <a:gd name="connsiteY33" fmla="*/ 339413 h 6858000"/>
              <a:gd name="connsiteX34" fmla="*/ 10257428 w 12192000"/>
              <a:gd name="connsiteY34" fmla="*/ 339413 h 6858000"/>
              <a:gd name="connsiteX35" fmla="*/ 584573 w 12192000"/>
              <a:gd name="connsiteY35" fmla="*/ 1949138 h 6858000"/>
              <a:gd name="connsiteX36" fmla="*/ 584573 w 12192000"/>
              <a:gd name="connsiteY36" fmla="*/ 3299138 h 6858000"/>
              <a:gd name="connsiteX37" fmla="*/ 1934573 w 12192000"/>
              <a:gd name="connsiteY37" fmla="*/ 3299138 h 6858000"/>
              <a:gd name="connsiteX38" fmla="*/ 1934573 w 12192000"/>
              <a:gd name="connsiteY38" fmla="*/ 1949138 h 6858000"/>
              <a:gd name="connsiteX39" fmla="*/ 584573 w 12192000"/>
              <a:gd name="connsiteY39" fmla="*/ 1949138 h 6858000"/>
              <a:gd name="connsiteX40" fmla="*/ 2519144 w 12192000"/>
              <a:gd name="connsiteY40" fmla="*/ 1949138 h 6858000"/>
              <a:gd name="connsiteX41" fmla="*/ 2519144 w 12192000"/>
              <a:gd name="connsiteY41" fmla="*/ 3299138 h 6858000"/>
              <a:gd name="connsiteX42" fmla="*/ 3869144 w 12192000"/>
              <a:gd name="connsiteY42" fmla="*/ 3299138 h 6858000"/>
              <a:gd name="connsiteX43" fmla="*/ 3869144 w 12192000"/>
              <a:gd name="connsiteY43" fmla="*/ 1949138 h 6858000"/>
              <a:gd name="connsiteX44" fmla="*/ 2519144 w 12192000"/>
              <a:gd name="connsiteY44" fmla="*/ 1949138 h 6858000"/>
              <a:gd name="connsiteX45" fmla="*/ 4453715 w 12192000"/>
              <a:gd name="connsiteY45" fmla="*/ 1949138 h 6858000"/>
              <a:gd name="connsiteX46" fmla="*/ 4453715 w 12192000"/>
              <a:gd name="connsiteY46" fmla="*/ 3299138 h 6858000"/>
              <a:gd name="connsiteX47" fmla="*/ 5803715 w 12192000"/>
              <a:gd name="connsiteY47" fmla="*/ 3299138 h 6858000"/>
              <a:gd name="connsiteX48" fmla="*/ 5803715 w 12192000"/>
              <a:gd name="connsiteY48" fmla="*/ 1949138 h 6858000"/>
              <a:gd name="connsiteX49" fmla="*/ 4453715 w 12192000"/>
              <a:gd name="connsiteY49" fmla="*/ 1949138 h 6858000"/>
              <a:gd name="connsiteX50" fmla="*/ 6388286 w 12192000"/>
              <a:gd name="connsiteY50" fmla="*/ 1949138 h 6858000"/>
              <a:gd name="connsiteX51" fmla="*/ 6388286 w 12192000"/>
              <a:gd name="connsiteY51" fmla="*/ 3299138 h 6858000"/>
              <a:gd name="connsiteX52" fmla="*/ 7738286 w 12192000"/>
              <a:gd name="connsiteY52" fmla="*/ 3299138 h 6858000"/>
              <a:gd name="connsiteX53" fmla="*/ 7738286 w 12192000"/>
              <a:gd name="connsiteY53" fmla="*/ 1949138 h 6858000"/>
              <a:gd name="connsiteX54" fmla="*/ 6388286 w 12192000"/>
              <a:gd name="connsiteY54" fmla="*/ 1949138 h 6858000"/>
              <a:gd name="connsiteX55" fmla="*/ 8322857 w 12192000"/>
              <a:gd name="connsiteY55" fmla="*/ 1949138 h 6858000"/>
              <a:gd name="connsiteX56" fmla="*/ 8322857 w 12192000"/>
              <a:gd name="connsiteY56" fmla="*/ 3299138 h 6858000"/>
              <a:gd name="connsiteX57" fmla="*/ 9672857 w 12192000"/>
              <a:gd name="connsiteY57" fmla="*/ 3299138 h 6858000"/>
              <a:gd name="connsiteX58" fmla="*/ 9672857 w 12192000"/>
              <a:gd name="connsiteY58" fmla="*/ 1949138 h 6858000"/>
              <a:gd name="connsiteX59" fmla="*/ 8322857 w 12192000"/>
              <a:gd name="connsiteY59" fmla="*/ 1949138 h 6858000"/>
              <a:gd name="connsiteX60" fmla="*/ 10257428 w 12192000"/>
              <a:gd name="connsiteY60" fmla="*/ 1949138 h 6858000"/>
              <a:gd name="connsiteX61" fmla="*/ 10257428 w 12192000"/>
              <a:gd name="connsiteY61" fmla="*/ 3299138 h 6858000"/>
              <a:gd name="connsiteX62" fmla="*/ 11607428 w 12192000"/>
              <a:gd name="connsiteY62" fmla="*/ 3299138 h 6858000"/>
              <a:gd name="connsiteX63" fmla="*/ 11607428 w 12192000"/>
              <a:gd name="connsiteY63" fmla="*/ 1949138 h 6858000"/>
              <a:gd name="connsiteX64" fmla="*/ 10257428 w 12192000"/>
              <a:gd name="connsiteY64" fmla="*/ 1949138 h 6858000"/>
              <a:gd name="connsiteX65" fmla="*/ 584573 w 12192000"/>
              <a:gd name="connsiteY65" fmla="*/ 3558863 h 6858000"/>
              <a:gd name="connsiteX66" fmla="*/ 584573 w 12192000"/>
              <a:gd name="connsiteY66" fmla="*/ 4908863 h 6858000"/>
              <a:gd name="connsiteX67" fmla="*/ 1934573 w 12192000"/>
              <a:gd name="connsiteY67" fmla="*/ 4908863 h 6858000"/>
              <a:gd name="connsiteX68" fmla="*/ 1934573 w 12192000"/>
              <a:gd name="connsiteY68" fmla="*/ 3558863 h 6858000"/>
              <a:gd name="connsiteX69" fmla="*/ 584573 w 12192000"/>
              <a:gd name="connsiteY69" fmla="*/ 3558863 h 6858000"/>
              <a:gd name="connsiteX70" fmla="*/ 2519144 w 12192000"/>
              <a:gd name="connsiteY70" fmla="*/ 3558863 h 6858000"/>
              <a:gd name="connsiteX71" fmla="*/ 2519144 w 12192000"/>
              <a:gd name="connsiteY71" fmla="*/ 4908863 h 6858000"/>
              <a:gd name="connsiteX72" fmla="*/ 3869144 w 12192000"/>
              <a:gd name="connsiteY72" fmla="*/ 4908863 h 6858000"/>
              <a:gd name="connsiteX73" fmla="*/ 3869144 w 12192000"/>
              <a:gd name="connsiteY73" fmla="*/ 3558863 h 6858000"/>
              <a:gd name="connsiteX74" fmla="*/ 2519144 w 12192000"/>
              <a:gd name="connsiteY74" fmla="*/ 3558863 h 6858000"/>
              <a:gd name="connsiteX75" fmla="*/ 4453715 w 12192000"/>
              <a:gd name="connsiteY75" fmla="*/ 3558863 h 6858000"/>
              <a:gd name="connsiteX76" fmla="*/ 4453715 w 12192000"/>
              <a:gd name="connsiteY76" fmla="*/ 4908863 h 6858000"/>
              <a:gd name="connsiteX77" fmla="*/ 5803715 w 12192000"/>
              <a:gd name="connsiteY77" fmla="*/ 4908863 h 6858000"/>
              <a:gd name="connsiteX78" fmla="*/ 5803715 w 12192000"/>
              <a:gd name="connsiteY78" fmla="*/ 3558863 h 6858000"/>
              <a:gd name="connsiteX79" fmla="*/ 4453715 w 12192000"/>
              <a:gd name="connsiteY79" fmla="*/ 3558863 h 6858000"/>
              <a:gd name="connsiteX80" fmla="*/ 6388286 w 12192000"/>
              <a:gd name="connsiteY80" fmla="*/ 3558863 h 6858000"/>
              <a:gd name="connsiteX81" fmla="*/ 6388286 w 12192000"/>
              <a:gd name="connsiteY81" fmla="*/ 4908863 h 6858000"/>
              <a:gd name="connsiteX82" fmla="*/ 7738286 w 12192000"/>
              <a:gd name="connsiteY82" fmla="*/ 4908863 h 6858000"/>
              <a:gd name="connsiteX83" fmla="*/ 7738286 w 12192000"/>
              <a:gd name="connsiteY83" fmla="*/ 3558863 h 6858000"/>
              <a:gd name="connsiteX84" fmla="*/ 6388286 w 12192000"/>
              <a:gd name="connsiteY84" fmla="*/ 3558863 h 6858000"/>
              <a:gd name="connsiteX85" fmla="*/ 8322857 w 12192000"/>
              <a:gd name="connsiteY85" fmla="*/ 3558863 h 6858000"/>
              <a:gd name="connsiteX86" fmla="*/ 8322857 w 12192000"/>
              <a:gd name="connsiteY86" fmla="*/ 4908863 h 6858000"/>
              <a:gd name="connsiteX87" fmla="*/ 9672857 w 12192000"/>
              <a:gd name="connsiteY87" fmla="*/ 4908863 h 6858000"/>
              <a:gd name="connsiteX88" fmla="*/ 9672857 w 12192000"/>
              <a:gd name="connsiteY88" fmla="*/ 3558863 h 6858000"/>
              <a:gd name="connsiteX89" fmla="*/ 8322857 w 12192000"/>
              <a:gd name="connsiteY89" fmla="*/ 3558863 h 6858000"/>
              <a:gd name="connsiteX90" fmla="*/ 10257428 w 12192000"/>
              <a:gd name="connsiteY90" fmla="*/ 3558863 h 6858000"/>
              <a:gd name="connsiteX91" fmla="*/ 10257428 w 12192000"/>
              <a:gd name="connsiteY91" fmla="*/ 4908863 h 6858000"/>
              <a:gd name="connsiteX92" fmla="*/ 11607428 w 12192000"/>
              <a:gd name="connsiteY92" fmla="*/ 4908863 h 6858000"/>
              <a:gd name="connsiteX93" fmla="*/ 11607428 w 12192000"/>
              <a:gd name="connsiteY93" fmla="*/ 3558863 h 6858000"/>
              <a:gd name="connsiteX94" fmla="*/ 10257428 w 12192000"/>
              <a:gd name="connsiteY94" fmla="*/ 3558863 h 6858000"/>
              <a:gd name="connsiteX95" fmla="*/ 584573 w 12192000"/>
              <a:gd name="connsiteY95" fmla="*/ 5168588 h 6858000"/>
              <a:gd name="connsiteX96" fmla="*/ 584573 w 12192000"/>
              <a:gd name="connsiteY96" fmla="*/ 6518588 h 6858000"/>
              <a:gd name="connsiteX97" fmla="*/ 1934573 w 12192000"/>
              <a:gd name="connsiteY97" fmla="*/ 6518588 h 6858000"/>
              <a:gd name="connsiteX98" fmla="*/ 1934573 w 12192000"/>
              <a:gd name="connsiteY98" fmla="*/ 5168588 h 6858000"/>
              <a:gd name="connsiteX99" fmla="*/ 584573 w 12192000"/>
              <a:gd name="connsiteY99" fmla="*/ 5168588 h 6858000"/>
              <a:gd name="connsiteX100" fmla="*/ 2519144 w 12192000"/>
              <a:gd name="connsiteY100" fmla="*/ 5168588 h 6858000"/>
              <a:gd name="connsiteX101" fmla="*/ 2519144 w 12192000"/>
              <a:gd name="connsiteY101" fmla="*/ 6518588 h 6858000"/>
              <a:gd name="connsiteX102" fmla="*/ 3869144 w 12192000"/>
              <a:gd name="connsiteY102" fmla="*/ 6518588 h 6858000"/>
              <a:gd name="connsiteX103" fmla="*/ 3869144 w 12192000"/>
              <a:gd name="connsiteY103" fmla="*/ 5168588 h 6858000"/>
              <a:gd name="connsiteX104" fmla="*/ 2519144 w 12192000"/>
              <a:gd name="connsiteY104" fmla="*/ 5168588 h 6858000"/>
              <a:gd name="connsiteX105" fmla="*/ 4453715 w 12192000"/>
              <a:gd name="connsiteY105" fmla="*/ 5168588 h 6858000"/>
              <a:gd name="connsiteX106" fmla="*/ 4453715 w 12192000"/>
              <a:gd name="connsiteY106" fmla="*/ 6518588 h 6858000"/>
              <a:gd name="connsiteX107" fmla="*/ 5803715 w 12192000"/>
              <a:gd name="connsiteY107" fmla="*/ 6518588 h 6858000"/>
              <a:gd name="connsiteX108" fmla="*/ 5803715 w 12192000"/>
              <a:gd name="connsiteY108" fmla="*/ 5168588 h 6858000"/>
              <a:gd name="connsiteX109" fmla="*/ 4453715 w 12192000"/>
              <a:gd name="connsiteY109" fmla="*/ 5168588 h 6858000"/>
              <a:gd name="connsiteX110" fmla="*/ 6388286 w 12192000"/>
              <a:gd name="connsiteY110" fmla="*/ 5168588 h 6858000"/>
              <a:gd name="connsiteX111" fmla="*/ 6388286 w 12192000"/>
              <a:gd name="connsiteY111" fmla="*/ 6518588 h 6858000"/>
              <a:gd name="connsiteX112" fmla="*/ 7738286 w 12192000"/>
              <a:gd name="connsiteY112" fmla="*/ 6518588 h 6858000"/>
              <a:gd name="connsiteX113" fmla="*/ 7738286 w 12192000"/>
              <a:gd name="connsiteY113" fmla="*/ 5168588 h 6858000"/>
              <a:gd name="connsiteX114" fmla="*/ 6388286 w 12192000"/>
              <a:gd name="connsiteY114" fmla="*/ 5168588 h 6858000"/>
              <a:gd name="connsiteX115" fmla="*/ 8322857 w 12192000"/>
              <a:gd name="connsiteY115" fmla="*/ 5168588 h 6858000"/>
              <a:gd name="connsiteX116" fmla="*/ 8322857 w 12192000"/>
              <a:gd name="connsiteY116" fmla="*/ 6518588 h 6858000"/>
              <a:gd name="connsiteX117" fmla="*/ 9672857 w 12192000"/>
              <a:gd name="connsiteY117" fmla="*/ 6518588 h 6858000"/>
              <a:gd name="connsiteX118" fmla="*/ 9672857 w 12192000"/>
              <a:gd name="connsiteY118" fmla="*/ 5168588 h 6858000"/>
              <a:gd name="connsiteX119" fmla="*/ 8322857 w 12192000"/>
              <a:gd name="connsiteY119" fmla="*/ 5168588 h 6858000"/>
              <a:gd name="connsiteX120" fmla="*/ 10257428 w 12192000"/>
              <a:gd name="connsiteY120" fmla="*/ 5168588 h 6858000"/>
              <a:gd name="connsiteX121" fmla="*/ 10257428 w 12192000"/>
              <a:gd name="connsiteY121" fmla="*/ 6518588 h 6858000"/>
              <a:gd name="connsiteX122" fmla="*/ 11607428 w 12192000"/>
              <a:gd name="connsiteY122" fmla="*/ 6518588 h 6858000"/>
              <a:gd name="connsiteX123" fmla="*/ 11607428 w 12192000"/>
              <a:gd name="connsiteY123" fmla="*/ 5168588 h 6858000"/>
              <a:gd name="connsiteX124" fmla="*/ 10257428 w 12192000"/>
              <a:gd name="connsiteY124" fmla="*/ 5168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84573" y="339413"/>
                </a:moveTo>
                <a:lnTo>
                  <a:pt x="584573" y="1689413"/>
                </a:lnTo>
                <a:lnTo>
                  <a:pt x="1934573" y="1689413"/>
                </a:lnTo>
                <a:lnTo>
                  <a:pt x="1934573" y="339413"/>
                </a:lnTo>
                <a:lnTo>
                  <a:pt x="584573" y="339413"/>
                </a:lnTo>
                <a:close/>
                <a:moveTo>
                  <a:pt x="2519144" y="339413"/>
                </a:moveTo>
                <a:lnTo>
                  <a:pt x="2519144" y="1689413"/>
                </a:lnTo>
                <a:lnTo>
                  <a:pt x="3869144" y="1689413"/>
                </a:lnTo>
                <a:lnTo>
                  <a:pt x="3869144" y="339413"/>
                </a:lnTo>
                <a:lnTo>
                  <a:pt x="2519144" y="339413"/>
                </a:lnTo>
                <a:close/>
                <a:moveTo>
                  <a:pt x="4453715" y="339413"/>
                </a:moveTo>
                <a:lnTo>
                  <a:pt x="4453715" y="1689413"/>
                </a:lnTo>
                <a:lnTo>
                  <a:pt x="5803715" y="1689413"/>
                </a:lnTo>
                <a:lnTo>
                  <a:pt x="5803715" y="339413"/>
                </a:lnTo>
                <a:lnTo>
                  <a:pt x="4453715" y="339413"/>
                </a:lnTo>
                <a:close/>
                <a:moveTo>
                  <a:pt x="6388286" y="339413"/>
                </a:moveTo>
                <a:lnTo>
                  <a:pt x="6388286" y="1689413"/>
                </a:lnTo>
                <a:lnTo>
                  <a:pt x="7738286" y="1689413"/>
                </a:lnTo>
                <a:lnTo>
                  <a:pt x="7738286" y="339413"/>
                </a:lnTo>
                <a:lnTo>
                  <a:pt x="6388286" y="339413"/>
                </a:lnTo>
                <a:close/>
                <a:moveTo>
                  <a:pt x="8322857" y="339413"/>
                </a:moveTo>
                <a:lnTo>
                  <a:pt x="8322857" y="1689413"/>
                </a:lnTo>
                <a:lnTo>
                  <a:pt x="9672857" y="1689413"/>
                </a:lnTo>
                <a:lnTo>
                  <a:pt x="9672857" y="339413"/>
                </a:lnTo>
                <a:lnTo>
                  <a:pt x="8322857" y="339413"/>
                </a:lnTo>
                <a:close/>
                <a:moveTo>
                  <a:pt x="10257428" y="339413"/>
                </a:moveTo>
                <a:lnTo>
                  <a:pt x="10257428" y="1689413"/>
                </a:lnTo>
                <a:lnTo>
                  <a:pt x="11607428" y="1689413"/>
                </a:lnTo>
                <a:lnTo>
                  <a:pt x="11607428" y="339413"/>
                </a:lnTo>
                <a:lnTo>
                  <a:pt x="10257428" y="339413"/>
                </a:lnTo>
                <a:close/>
                <a:moveTo>
                  <a:pt x="584573" y="1949138"/>
                </a:moveTo>
                <a:lnTo>
                  <a:pt x="584573" y="3299138"/>
                </a:lnTo>
                <a:lnTo>
                  <a:pt x="1934573" y="3299138"/>
                </a:lnTo>
                <a:lnTo>
                  <a:pt x="1934573" y="1949138"/>
                </a:lnTo>
                <a:lnTo>
                  <a:pt x="584573" y="1949138"/>
                </a:lnTo>
                <a:close/>
                <a:moveTo>
                  <a:pt x="2519144" y="1949138"/>
                </a:moveTo>
                <a:lnTo>
                  <a:pt x="2519144" y="3299138"/>
                </a:lnTo>
                <a:lnTo>
                  <a:pt x="3869144" y="3299138"/>
                </a:lnTo>
                <a:lnTo>
                  <a:pt x="3869144" y="1949138"/>
                </a:lnTo>
                <a:lnTo>
                  <a:pt x="2519144" y="1949138"/>
                </a:lnTo>
                <a:close/>
                <a:moveTo>
                  <a:pt x="4453715" y="1949138"/>
                </a:moveTo>
                <a:lnTo>
                  <a:pt x="4453715" y="3299138"/>
                </a:lnTo>
                <a:lnTo>
                  <a:pt x="5803715" y="3299138"/>
                </a:lnTo>
                <a:lnTo>
                  <a:pt x="5803715" y="1949138"/>
                </a:lnTo>
                <a:lnTo>
                  <a:pt x="4453715" y="1949138"/>
                </a:lnTo>
                <a:close/>
                <a:moveTo>
                  <a:pt x="6388286" y="1949138"/>
                </a:moveTo>
                <a:lnTo>
                  <a:pt x="6388286" y="3299138"/>
                </a:lnTo>
                <a:lnTo>
                  <a:pt x="7738286" y="3299138"/>
                </a:lnTo>
                <a:lnTo>
                  <a:pt x="7738286" y="1949138"/>
                </a:lnTo>
                <a:lnTo>
                  <a:pt x="6388286" y="1949138"/>
                </a:lnTo>
                <a:close/>
                <a:moveTo>
                  <a:pt x="8322857" y="1949138"/>
                </a:moveTo>
                <a:lnTo>
                  <a:pt x="8322857" y="3299138"/>
                </a:lnTo>
                <a:lnTo>
                  <a:pt x="9672857" y="3299138"/>
                </a:lnTo>
                <a:lnTo>
                  <a:pt x="9672857" y="1949138"/>
                </a:lnTo>
                <a:lnTo>
                  <a:pt x="8322857" y="1949138"/>
                </a:lnTo>
                <a:close/>
                <a:moveTo>
                  <a:pt x="10257428" y="1949138"/>
                </a:moveTo>
                <a:lnTo>
                  <a:pt x="10257428" y="3299138"/>
                </a:lnTo>
                <a:lnTo>
                  <a:pt x="11607428" y="3299138"/>
                </a:lnTo>
                <a:lnTo>
                  <a:pt x="11607428" y="1949138"/>
                </a:lnTo>
                <a:lnTo>
                  <a:pt x="10257428" y="1949138"/>
                </a:lnTo>
                <a:close/>
                <a:moveTo>
                  <a:pt x="584573" y="3558863"/>
                </a:moveTo>
                <a:lnTo>
                  <a:pt x="584573" y="4908863"/>
                </a:lnTo>
                <a:lnTo>
                  <a:pt x="1934573" y="4908863"/>
                </a:lnTo>
                <a:lnTo>
                  <a:pt x="1934573" y="3558863"/>
                </a:lnTo>
                <a:lnTo>
                  <a:pt x="584573" y="3558863"/>
                </a:lnTo>
                <a:close/>
                <a:moveTo>
                  <a:pt x="2519144" y="3558863"/>
                </a:moveTo>
                <a:lnTo>
                  <a:pt x="2519144" y="4908863"/>
                </a:lnTo>
                <a:lnTo>
                  <a:pt x="3869144" y="4908863"/>
                </a:lnTo>
                <a:lnTo>
                  <a:pt x="3869144" y="3558863"/>
                </a:lnTo>
                <a:lnTo>
                  <a:pt x="2519144" y="3558863"/>
                </a:lnTo>
                <a:close/>
                <a:moveTo>
                  <a:pt x="4453715" y="3558863"/>
                </a:moveTo>
                <a:lnTo>
                  <a:pt x="4453715" y="4908863"/>
                </a:lnTo>
                <a:lnTo>
                  <a:pt x="5803715" y="4908863"/>
                </a:lnTo>
                <a:lnTo>
                  <a:pt x="5803715" y="3558863"/>
                </a:lnTo>
                <a:lnTo>
                  <a:pt x="4453715" y="3558863"/>
                </a:lnTo>
                <a:close/>
                <a:moveTo>
                  <a:pt x="6388286" y="3558863"/>
                </a:moveTo>
                <a:lnTo>
                  <a:pt x="6388286" y="4908863"/>
                </a:lnTo>
                <a:lnTo>
                  <a:pt x="7738286" y="4908863"/>
                </a:lnTo>
                <a:lnTo>
                  <a:pt x="7738286" y="3558863"/>
                </a:lnTo>
                <a:lnTo>
                  <a:pt x="6388286" y="3558863"/>
                </a:lnTo>
                <a:close/>
                <a:moveTo>
                  <a:pt x="8322857" y="3558863"/>
                </a:moveTo>
                <a:lnTo>
                  <a:pt x="8322857" y="4908863"/>
                </a:lnTo>
                <a:lnTo>
                  <a:pt x="9672857" y="4908863"/>
                </a:lnTo>
                <a:lnTo>
                  <a:pt x="9672857" y="3558863"/>
                </a:lnTo>
                <a:lnTo>
                  <a:pt x="8322857" y="3558863"/>
                </a:lnTo>
                <a:close/>
                <a:moveTo>
                  <a:pt x="10257428" y="3558863"/>
                </a:moveTo>
                <a:lnTo>
                  <a:pt x="10257428" y="4908863"/>
                </a:lnTo>
                <a:lnTo>
                  <a:pt x="11607428" y="4908863"/>
                </a:lnTo>
                <a:lnTo>
                  <a:pt x="11607428" y="3558863"/>
                </a:lnTo>
                <a:lnTo>
                  <a:pt x="10257428" y="3558863"/>
                </a:lnTo>
                <a:close/>
                <a:moveTo>
                  <a:pt x="584573" y="5168588"/>
                </a:moveTo>
                <a:lnTo>
                  <a:pt x="584573" y="6518588"/>
                </a:lnTo>
                <a:lnTo>
                  <a:pt x="1934573" y="6518588"/>
                </a:lnTo>
                <a:lnTo>
                  <a:pt x="1934573" y="5168588"/>
                </a:lnTo>
                <a:lnTo>
                  <a:pt x="584573" y="5168588"/>
                </a:lnTo>
                <a:close/>
                <a:moveTo>
                  <a:pt x="2519144" y="5168588"/>
                </a:moveTo>
                <a:lnTo>
                  <a:pt x="2519144" y="6518588"/>
                </a:lnTo>
                <a:lnTo>
                  <a:pt x="3869144" y="6518588"/>
                </a:lnTo>
                <a:lnTo>
                  <a:pt x="3869144" y="5168588"/>
                </a:lnTo>
                <a:lnTo>
                  <a:pt x="2519144" y="5168588"/>
                </a:lnTo>
                <a:close/>
                <a:moveTo>
                  <a:pt x="4453715" y="5168588"/>
                </a:moveTo>
                <a:lnTo>
                  <a:pt x="4453715" y="6518588"/>
                </a:lnTo>
                <a:lnTo>
                  <a:pt x="5803715" y="6518588"/>
                </a:lnTo>
                <a:lnTo>
                  <a:pt x="5803715" y="5168588"/>
                </a:lnTo>
                <a:lnTo>
                  <a:pt x="4453715" y="5168588"/>
                </a:lnTo>
                <a:close/>
                <a:moveTo>
                  <a:pt x="6388286" y="5168588"/>
                </a:moveTo>
                <a:lnTo>
                  <a:pt x="6388286" y="6518588"/>
                </a:lnTo>
                <a:lnTo>
                  <a:pt x="7738286" y="6518588"/>
                </a:lnTo>
                <a:lnTo>
                  <a:pt x="7738286" y="5168588"/>
                </a:lnTo>
                <a:lnTo>
                  <a:pt x="6388286" y="5168588"/>
                </a:lnTo>
                <a:close/>
                <a:moveTo>
                  <a:pt x="8322857" y="5168588"/>
                </a:moveTo>
                <a:lnTo>
                  <a:pt x="8322857" y="6518588"/>
                </a:lnTo>
                <a:lnTo>
                  <a:pt x="9672857" y="6518588"/>
                </a:lnTo>
                <a:lnTo>
                  <a:pt x="9672857" y="5168588"/>
                </a:lnTo>
                <a:lnTo>
                  <a:pt x="8322857" y="5168588"/>
                </a:lnTo>
                <a:close/>
                <a:moveTo>
                  <a:pt x="10257428" y="5168588"/>
                </a:moveTo>
                <a:lnTo>
                  <a:pt x="10257428" y="6518588"/>
                </a:lnTo>
                <a:lnTo>
                  <a:pt x="11607428" y="6518588"/>
                </a:lnTo>
                <a:lnTo>
                  <a:pt x="11607428" y="5168588"/>
                </a:lnTo>
                <a:lnTo>
                  <a:pt x="10257428" y="5168588"/>
                </a:lnTo>
                <a:close/>
              </a:path>
            </a:pathLst>
          </a:custGeom>
          <a:ln w="12700">
            <a:noFill/>
          </a:ln>
        </p:spPr>
      </p:pic>
      <p:grpSp>
        <p:nvGrpSpPr>
          <p:cNvPr id="53" name="7"/>
          <p:cNvGrpSpPr/>
          <p:nvPr/>
        </p:nvGrpSpPr>
        <p:grpSpPr>
          <a:xfrm>
            <a:off x="584573" y="339413"/>
            <a:ext cx="1350000" cy="1350000"/>
            <a:chOff x="584573" y="339413"/>
            <a:chExt cx="1350000" cy="135000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5" t="4949" r="84132" b="75366"/>
            <a:stretch>
              <a:fillRect/>
            </a:stretch>
          </p:blipFill>
          <p:spPr>
            <a:xfrm>
              <a:off x="584573" y="33941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29" name="正方形/長方形 28"/>
            <p:cNvSpPr/>
            <p:nvPr/>
          </p:nvSpPr>
          <p:spPr>
            <a:xfrm>
              <a:off x="988505" y="552748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8" name="6"/>
          <p:cNvGrpSpPr/>
          <p:nvPr/>
        </p:nvGrpSpPr>
        <p:grpSpPr>
          <a:xfrm>
            <a:off x="2519144" y="339413"/>
            <a:ext cx="1350000" cy="1350000"/>
            <a:chOff x="2519144" y="339413"/>
            <a:chExt cx="1350000" cy="13500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2" t="4949" r="68265" b="75366"/>
            <a:stretch>
              <a:fillRect/>
            </a:stretch>
          </p:blipFill>
          <p:spPr>
            <a:xfrm>
              <a:off x="2519144" y="33941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0" name="正方形/長方形 29"/>
            <p:cNvSpPr/>
            <p:nvPr/>
          </p:nvSpPr>
          <p:spPr>
            <a:xfrm>
              <a:off x="2923076" y="552748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5" name="16"/>
          <p:cNvGrpSpPr/>
          <p:nvPr/>
        </p:nvGrpSpPr>
        <p:grpSpPr>
          <a:xfrm>
            <a:off x="4453715" y="339413"/>
            <a:ext cx="1350000" cy="1350000"/>
            <a:chOff x="4453715" y="339413"/>
            <a:chExt cx="1350000" cy="13500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0" t="4949" r="52397" b="75366"/>
            <a:stretch>
              <a:fillRect/>
            </a:stretch>
          </p:blipFill>
          <p:spPr>
            <a:xfrm>
              <a:off x="4453715" y="33941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1" name="正方形/長方形 30"/>
            <p:cNvSpPr/>
            <p:nvPr/>
          </p:nvSpPr>
          <p:spPr>
            <a:xfrm>
              <a:off x="4685325" y="55274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16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6" name="20"/>
          <p:cNvGrpSpPr/>
          <p:nvPr/>
        </p:nvGrpSpPr>
        <p:grpSpPr>
          <a:xfrm>
            <a:off x="6388286" y="339413"/>
            <a:ext cx="1350000" cy="1350000"/>
            <a:chOff x="6388286" y="339413"/>
            <a:chExt cx="1350000" cy="135000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7" t="4949" r="36530" b="75366"/>
            <a:stretch>
              <a:fillRect/>
            </a:stretch>
          </p:blipFill>
          <p:spPr>
            <a:xfrm>
              <a:off x="6388286" y="33941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2" name="正方形/長方形 31"/>
            <p:cNvSpPr/>
            <p:nvPr/>
          </p:nvSpPr>
          <p:spPr>
            <a:xfrm>
              <a:off x="6619895" y="55274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20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7" name="4"/>
          <p:cNvGrpSpPr/>
          <p:nvPr/>
        </p:nvGrpSpPr>
        <p:grpSpPr>
          <a:xfrm>
            <a:off x="8322857" y="339413"/>
            <a:ext cx="1350000" cy="1350000"/>
            <a:chOff x="8322857" y="339413"/>
            <a:chExt cx="1350000" cy="135000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65" t="4949" r="20662" b="75366"/>
            <a:stretch>
              <a:fillRect/>
            </a:stretch>
          </p:blipFill>
          <p:spPr>
            <a:xfrm>
              <a:off x="8322857" y="33941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3" name="正方形/長方形 32"/>
            <p:cNvSpPr/>
            <p:nvPr/>
          </p:nvSpPr>
          <p:spPr>
            <a:xfrm>
              <a:off x="8729994" y="55562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8" name="3"/>
          <p:cNvGrpSpPr/>
          <p:nvPr/>
        </p:nvGrpSpPr>
        <p:grpSpPr>
          <a:xfrm>
            <a:off x="10257428" y="339413"/>
            <a:ext cx="1350000" cy="1350000"/>
            <a:chOff x="10257428" y="339413"/>
            <a:chExt cx="1350000" cy="13500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2" t="4949" r="4795" b="75366"/>
            <a:stretch>
              <a:fillRect/>
            </a:stretch>
          </p:blipFill>
          <p:spPr>
            <a:xfrm>
              <a:off x="10257428" y="33941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4" name="正方形/長方形 33"/>
            <p:cNvSpPr/>
            <p:nvPr/>
          </p:nvSpPr>
          <p:spPr>
            <a:xfrm>
              <a:off x="10664566" y="55274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0" name="19"/>
          <p:cNvGrpSpPr/>
          <p:nvPr/>
        </p:nvGrpSpPr>
        <p:grpSpPr>
          <a:xfrm>
            <a:off x="584573" y="1949138"/>
            <a:ext cx="1350000" cy="1350000"/>
            <a:chOff x="584573" y="1949138"/>
            <a:chExt cx="1350000" cy="135000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5" t="28421" r="84132" b="51894"/>
            <a:stretch>
              <a:fillRect/>
            </a:stretch>
          </p:blipFill>
          <p:spPr>
            <a:xfrm>
              <a:off x="584573" y="194913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5" name="正方形/長方形 34"/>
            <p:cNvSpPr/>
            <p:nvPr/>
          </p:nvSpPr>
          <p:spPr>
            <a:xfrm>
              <a:off x="816183" y="2207377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19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1" name="11"/>
          <p:cNvGrpSpPr/>
          <p:nvPr/>
        </p:nvGrpSpPr>
        <p:grpSpPr>
          <a:xfrm>
            <a:off x="2519144" y="1949138"/>
            <a:ext cx="1350000" cy="1350000"/>
            <a:chOff x="2519144" y="1949138"/>
            <a:chExt cx="1350000" cy="135000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2" t="28421" r="68265" b="51894"/>
            <a:stretch>
              <a:fillRect/>
            </a:stretch>
          </p:blipFill>
          <p:spPr>
            <a:xfrm>
              <a:off x="2519144" y="194913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6" name="正方形/長方形 35"/>
            <p:cNvSpPr/>
            <p:nvPr/>
          </p:nvSpPr>
          <p:spPr>
            <a:xfrm>
              <a:off x="2750754" y="2207377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11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1"/>
          <p:cNvGrpSpPr/>
          <p:nvPr/>
        </p:nvGrpSpPr>
        <p:grpSpPr>
          <a:xfrm>
            <a:off x="4453715" y="1949138"/>
            <a:ext cx="1350000" cy="1350000"/>
            <a:chOff x="4453715" y="1949138"/>
            <a:chExt cx="1350000" cy="1350000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0" t="28421" r="52397" b="51894"/>
            <a:stretch>
              <a:fillRect/>
            </a:stretch>
          </p:blipFill>
          <p:spPr>
            <a:xfrm>
              <a:off x="4453715" y="194913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7" name="正方形/長方形 36"/>
            <p:cNvSpPr/>
            <p:nvPr/>
          </p:nvSpPr>
          <p:spPr>
            <a:xfrm>
              <a:off x="4860853" y="220737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22"/>
          <p:cNvGrpSpPr/>
          <p:nvPr/>
        </p:nvGrpSpPr>
        <p:grpSpPr>
          <a:xfrm>
            <a:off x="6388286" y="1949138"/>
            <a:ext cx="1350000" cy="1350000"/>
            <a:chOff x="6388286" y="1949138"/>
            <a:chExt cx="1350000" cy="135000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7" t="28421" r="36530" b="51894"/>
            <a:stretch>
              <a:fillRect/>
            </a:stretch>
          </p:blipFill>
          <p:spPr>
            <a:xfrm>
              <a:off x="6388286" y="194913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8" name="正方形/長方形 37"/>
            <p:cNvSpPr/>
            <p:nvPr/>
          </p:nvSpPr>
          <p:spPr>
            <a:xfrm>
              <a:off x="6619895" y="2207377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22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4" name="23"/>
          <p:cNvGrpSpPr/>
          <p:nvPr/>
        </p:nvGrpSpPr>
        <p:grpSpPr>
          <a:xfrm>
            <a:off x="8322857" y="1949138"/>
            <a:ext cx="1350000" cy="1350000"/>
            <a:chOff x="8322857" y="1949138"/>
            <a:chExt cx="1350000" cy="135000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65" t="28421" r="20662" b="51894"/>
            <a:stretch>
              <a:fillRect/>
            </a:stretch>
          </p:blipFill>
          <p:spPr>
            <a:xfrm>
              <a:off x="8322857" y="194913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39" name="正方形/長方形 38"/>
            <p:cNvSpPr/>
            <p:nvPr/>
          </p:nvSpPr>
          <p:spPr>
            <a:xfrm>
              <a:off x="8554466" y="2210255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23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5" name="18"/>
          <p:cNvGrpSpPr/>
          <p:nvPr/>
        </p:nvGrpSpPr>
        <p:grpSpPr>
          <a:xfrm>
            <a:off x="10257428" y="1949138"/>
            <a:ext cx="1350000" cy="1350000"/>
            <a:chOff x="10257428" y="1949138"/>
            <a:chExt cx="1350000" cy="1350000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2" t="28421" r="4795" b="51894"/>
            <a:stretch>
              <a:fillRect/>
            </a:stretch>
          </p:blipFill>
          <p:spPr>
            <a:xfrm>
              <a:off x="10257428" y="194913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0" name="正方形/長方形 39"/>
            <p:cNvSpPr/>
            <p:nvPr/>
          </p:nvSpPr>
          <p:spPr>
            <a:xfrm>
              <a:off x="10489038" y="2207377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18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6" name="9"/>
          <p:cNvGrpSpPr/>
          <p:nvPr/>
        </p:nvGrpSpPr>
        <p:grpSpPr>
          <a:xfrm>
            <a:off x="584573" y="3558863"/>
            <a:ext cx="1350000" cy="1350000"/>
            <a:chOff x="584573" y="3558863"/>
            <a:chExt cx="1350000" cy="1350000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5" t="51894" r="84132" b="28421"/>
            <a:stretch>
              <a:fillRect/>
            </a:stretch>
          </p:blipFill>
          <p:spPr>
            <a:xfrm>
              <a:off x="584573" y="355886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1" name="正方形/長方形 40"/>
            <p:cNvSpPr/>
            <p:nvPr/>
          </p:nvSpPr>
          <p:spPr>
            <a:xfrm>
              <a:off x="988505" y="3767663"/>
              <a:ext cx="5421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7" name="15"/>
          <p:cNvGrpSpPr/>
          <p:nvPr/>
        </p:nvGrpSpPr>
        <p:grpSpPr>
          <a:xfrm>
            <a:off x="2519144" y="3558863"/>
            <a:ext cx="1350000" cy="1350000"/>
            <a:chOff x="2519144" y="3558863"/>
            <a:chExt cx="1350000" cy="135000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2" t="51894" r="68265" b="28421"/>
            <a:stretch>
              <a:fillRect/>
            </a:stretch>
          </p:blipFill>
          <p:spPr>
            <a:xfrm>
              <a:off x="2519144" y="355886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2" name="正方形/長方形 41"/>
            <p:cNvSpPr/>
            <p:nvPr/>
          </p:nvSpPr>
          <p:spPr>
            <a:xfrm>
              <a:off x="2750754" y="3767663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8" name="17"/>
          <p:cNvGrpSpPr/>
          <p:nvPr/>
        </p:nvGrpSpPr>
        <p:grpSpPr>
          <a:xfrm>
            <a:off x="4453715" y="3558863"/>
            <a:ext cx="1350000" cy="1350000"/>
            <a:chOff x="4453715" y="3558863"/>
            <a:chExt cx="1350000" cy="1350000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0" t="51894" r="52397" b="28421"/>
            <a:stretch>
              <a:fillRect/>
            </a:stretch>
          </p:blipFill>
          <p:spPr>
            <a:xfrm>
              <a:off x="4453715" y="355886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3" name="正方形/長方形 42"/>
            <p:cNvSpPr/>
            <p:nvPr/>
          </p:nvSpPr>
          <p:spPr>
            <a:xfrm>
              <a:off x="4685325" y="3767663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17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24"/>
          <p:cNvGrpSpPr/>
          <p:nvPr/>
        </p:nvGrpSpPr>
        <p:grpSpPr>
          <a:xfrm>
            <a:off x="6388286" y="3558863"/>
            <a:ext cx="1350000" cy="1350000"/>
            <a:chOff x="6388286" y="3558863"/>
            <a:chExt cx="1350000" cy="1350000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7" t="51894" r="36530" b="28421"/>
            <a:stretch>
              <a:fillRect/>
            </a:stretch>
          </p:blipFill>
          <p:spPr>
            <a:xfrm>
              <a:off x="6388286" y="355886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4" name="正方形/長方形 43"/>
            <p:cNvSpPr/>
            <p:nvPr/>
          </p:nvSpPr>
          <p:spPr>
            <a:xfrm>
              <a:off x="6619895" y="3767663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24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0" name="12"/>
          <p:cNvGrpSpPr/>
          <p:nvPr/>
        </p:nvGrpSpPr>
        <p:grpSpPr>
          <a:xfrm>
            <a:off x="8322857" y="3558863"/>
            <a:ext cx="1350000" cy="1350000"/>
            <a:chOff x="8322857" y="3558863"/>
            <a:chExt cx="1350000" cy="135000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65" t="51894" r="20662" b="28421"/>
            <a:stretch>
              <a:fillRect/>
            </a:stretch>
          </p:blipFill>
          <p:spPr>
            <a:xfrm>
              <a:off x="8322857" y="355886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5" name="正方形/長方形 44"/>
            <p:cNvSpPr/>
            <p:nvPr/>
          </p:nvSpPr>
          <p:spPr>
            <a:xfrm>
              <a:off x="8554466" y="3770541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12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1" name="2"/>
          <p:cNvGrpSpPr/>
          <p:nvPr/>
        </p:nvGrpSpPr>
        <p:grpSpPr>
          <a:xfrm>
            <a:off x="10257428" y="3558863"/>
            <a:ext cx="1350000" cy="1350000"/>
            <a:chOff x="10257428" y="3558863"/>
            <a:chExt cx="1350000" cy="1350000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2" t="51894" r="4795" b="28421"/>
            <a:stretch>
              <a:fillRect/>
            </a:stretch>
          </p:blipFill>
          <p:spPr>
            <a:xfrm>
              <a:off x="10257428" y="3558863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6" name="正方形/長方形 45"/>
            <p:cNvSpPr/>
            <p:nvPr/>
          </p:nvSpPr>
          <p:spPr>
            <a:xfrm>
              <a:off x="10664566" y="376766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2" name="14"/>
          <p:cNvGrpSpPr/>
          <p:nvPr/>
        </p:nvGrpSpPr>
        <p:grpSpPr>
          <a:xfrm>
            <a:off x="584573" y="5168588"/>
            <a:ext cx="1350000" cy="1350000"/>
            <a:chOff x="584573" y="5168588"/>
            <a:chExt cx="1350000" cy="1350000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5" t="75366" r="84132" b="4949"/>
            <a:stretch>
              <a:fillRect/>
            </a:stretch>
          </p:blipFill>
          <p:spPr>
            <a:xfrm>
              <a:off x="584573" y="516858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7" name="正方形/長方形 46"/>
            <p:cNvSpPr/>
            <p:nvPr/>
          </p:nvSpPr>
          <p:spPr>
            <a:xfrm>
              <a:off x="816183" y="5386006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14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3" name="21"/>
          <p:cNvGrpSpPr/>
          <p:nvPr/>
        </p:nvGrpSpPr>
        <p:grpSpPr>
          <a:xfrm>
            <a:off x="2519144" y="5168588"/>
            <a:ext cx="1350000" cy="1350000"/>
            <a:chOff x="2519144" y="5168588"/>
            <a:chExt cx="1350000" cy="1350000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2" t="75366" r="68265" b="4949"/>
            <a:stretch>
              <a:fillRect/>
            </a:stretch>
          </p:blipFill>
          <p:spPr>
            <a:xfrm>
              <a:off x="2519144" y="516858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8" name="正方形/長方形 47"/>
            <p:cNvSpPr/>
            <p:nvPr/>
          </p:nvSpPr>
          <p:spPr>
            <a:xfrm>
              <a:off x="2750754" y="5386006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21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4" name="13"/>
          <p:cNvGrpSpPr/>
          <p:nvPr/>
        </p:nvGrpSpPr>
        <p:grpSpPr>
          <a:xfrm>
            <a:off x="4453715" y="5168588"/>
            <a:ext cx="1350000" cy="1350000"/>
            <a:chOff x="4453715" y="5168588"/>
            <a:chExt cx="1350000" cy="1350000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0" t="75366" r="52397" b="4949"/>
            <a:stretch>
              <a:fillRect/>
            </a:stretch>
          </p:blipFill>
          <p:spPr>
            <a:xfrm>
              <a:off x="4453715" y="516858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49" name="正方形/長方形 48"/>
            <p:cNvSpPr/>
            <p:nvPr/>
          </p:nvSpPr>
          <p:spPr>
            <a:xfrm>
              <a:off x="4685325" y="5386006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13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5" name="10"/>
          <p:cNvGrpSpPr/>
          <p:nvPr/>
        </p:nvGrpSpPr>
        <p:grpSpPr>
          <a:xfrm>
            <a:off x="6388286" y="5168588"/>
            <a:ext cx="1350000" cy="1350000"/>
            <a:chOff x="6388286" y="5168588"/>
            <a:chExt cx="1350000" cy="1350000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7" t="75366" r="36530" b="4949"/>
            <a:stretch>
              <a:fillRect/>
            </a:stretch>
          </p:blipFill>
          <p:spPr>
            <a:xfrm>
              <a:off x="6388286" y="516858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50" name="正方形/長方形 49"/>
            <p:cNvSpPr/>
            <p:nvPr/>
          </p:nvSpPr>
          <p:spPr>
            <a:xfrm>
              <a:off x="6619895" y="5386006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10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6" name="5"/>
          <p:cNvGrpSpPr/>
          <p:nvPr/>
        </p:nvGrpSpPr>
        <p:grpSpPr>
          <a:xfrm>
            <a:off x="8322857" y="5168588"/>
            <a:ext cx="1350000" cy="1350000"/>
            <a:chOff x="8322857" y="5168588"/>
            <a:chExt cx="1350000" cy="1350000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65" t="75366" r="20662" b="4949"/>
            <a:stretch>
              <a:fillRect/>
            </a:stretch>
          </p:blipFill>
          <p:spPr>
            <a:xfrm>
              <a:off x="8322857" y="516858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51" name="正方形/長方形 50"/>
            <p:cNvSpPr/>
            <p:nvPr/>
          </p:nvSpPr>
          <p:spPr>
            <a:xfrm>
              <a:off x="8729994" y="538888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7" name="8"/>
          <p:cNvGrpSpPr/>
          <p:nvPr/>
        </p:nvGrpSpPr>
        <p:grpSpPr>
          <a:xfrm>
            <a:off x="10257428" y="5168588"/>
            <a:ext cx="1350000" cy="1350000"/>
            <a:chOff x="10257428" y="5168588"/>
            <a:chExt cx="1350000" cy="1350000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2" t="75366" r="4795" b="4949"/>
            <a:stretch>
              <a:fillRect/>
            </a:stretch>
          </p:blipFill>
          <p:spPr>
            <a:xfrm>
              <a:off x="10257428" y="5168588"/>
              <a:ext cx="1350000" cy="1350000"/>
            </a:xfrm>
            <a:custGeom>
              <a:avLst/>
              <a:gdLst>
                <a:gd name="connsiteX0" fmla="*/ 0 w 1350000"/>
                <a:gd name="connsiteY0" fmla="*/ 0 h 1350000"/>
                <a:gd name="connsiteX1" fmla="*/ 1350000 w 1350000"/>
                <a:gd name="connsiteY1" fmla="*/ 0 h 1350000"/>
                <a:gd name="connsiteX2" fmla="*/ 1350000 w 1350000"/>
                <a:gd name="connsiteY2" fmla="*/ 1350000 h 1350000"/>
                <a:gd name="connsiteX3" fmla="*/ 0 w 1350000"/>
                <a:gd name="connsiteY3" fmla="*/ 1350000 h 1350000"/>
                <a:gd name="connsiteX4" fmla="*/ 0 w 1350000"/>
                <a:gd name="connsiteY4" fmla="*/ 0 h 13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000" h="1350000">
                  <a:moveTo>
                    <a:pt x="0" y="0"/>
                  </a:moveTo>
                  <a:lnTo>
                    <a:pt x="1350000" y="0"/>
                  </a:lnTo>
                  <a:lnTo>
                    <a:pt x="1350000" y="1350000"/>
                  </a:lnTo>
                  <a:lnTo>
                    <a:pt x="0" y="135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</p:pic>
        <p:sp>
          <p:nvSpPr>
            <p:cNvPr id="52" name="正方形/長方形 51"/>
            <p:cNvSpPr/>
            <p:nvPr/>
          </p:nvSpPr>
          <p:spPr>
            <a:xfrm>
              <a:off x="10664566" y="538600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  <a:endParaRPr lang="ja-JP" altLang="en-US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2" name="TL"/>
          <p:cNvGrpSpPr/>
          <p:nvPr/>
        </p:nvGrpSpPr>
        <p:grpSpPr>
          <a:xfrm>
            <a:off x="5636003" y="6611779"/>
            <a:ext cx="919995" cy="246221"/>
            <a:chOff x="5572106" y="6611779"/>
            <a:chExt cx="919995" cy="246221"/>
          </a:xfrm>
        </p:grpSpPr>
        <p:pic>
          <p:nvPicPr>
            <p:cNvPr id="79" name="図 78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06" y="6644889"/>
              <a:ext cx="178235" cy="180000"/>
            </a:xfrm>
            <a:prstGeom prst="rect">
              <a:avLst/>
            </a:prstGeom>
          </p:spPr>
        </p:pic>
        <p:sp>
          <p:nvSpPr>
            <p:cNvPr id="80" name="正方形/長方形 79"/>
            <p:cNvSpPr/>
            <p:nvPr/>
          </p:nvSpPr>
          <p:spPr>
            <a:xfrm>
              <a:off x="5699896" y="6611779"/>
              <a:ext cx="792205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ja-JP" sz="1000" b="0" i="1" cap="none" spc="0" dirty="0" err="1">
                  <a:ln w="0"/>
                  <a:solidFill>
                    <a:srgbClr val="68A1C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tekhnologic</a:t>
              </a:r>
              <a:endParaRPr lang="ja-JP" altLang="en-US" sz="1000" b="0" i="1" cap="none" spc="0" dirty="0">
                <a:ln w="0"/>
                <a:solidFill>
                  <a:srgbClr val="68A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118</Words>
  <Application>Microsoft Office PowerPoint</Application>
  <PresentationFormat>Широкоэкранный</PresentationFormat>
  <Paragraphs>49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Админ</cp:lastModifiedBy>
  <cp:revision>1</cp:revision>
  <dcterms:created xsi:type="dcterms:W3CDTF">2015-11-22T04:05:03Z</dcterms:created>
  <dcterms:modified xsi:type="dcterms:W3CDTF">2022-12-28T11:25:54Z</dcterms:modified>
</cp:coreProperties>
</file>