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18" autoAdjust="0"/>
  </p:normalViewPr>
  <p:slideViewPr>
    <p:cSldViewPr snapToGrid="0">
      <p:cViewPr>
        <p:scale>
          <a:sx n="25" d="100"/>
          <a:sy n="25" d="100"/>
        </p:scale>
        <p:origin x="2866" y="12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B0876-DDBB-4810-9F19-DB99840A6FE1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5D96-0A2D-48CD-8EA3-B9BC9981F5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996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Айша Маратқызы </a:t>
            </a:r>
            <a:r>
              <a:rPr lang="en-US" dirty="0"/>
              <a:t>@uk.online-bilim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5D96-0A2D-48CD-8EA3-B9BC9981F5C5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098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5C0C-2E1C-4599-8134-BEC764687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F4A66C-E14F-4093-A706-4C373CE4A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A0D03-5DF0-4F6F-A9A3-7E936ACF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623E4-2BCF-4BEB-A69B-DE5EF0DC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5948A-2505-449B-8836-82080116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83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3DD0D-A295-45CC-804A-59F17BC0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8D0BE-7BBF-4F0F-9478-3289075F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064A6-3DC5-44D4-AA39-97EA513D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C9A14-69F3-4CBC-A1F0-47466E79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C4633-F04D-4C45-B7F6-8719437C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18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145D9A-108B-4190-A3B6-F451A26BA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4D1684-3438-477D-BAFB-01D53C4E5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ECE3C-E2A2-4FC8-AB67-9C1D6054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D80A3-7350-4F68-93AA-36FBF343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B32CD-6A34-4925-A077-33D9099E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613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1E26-4F7B-4933-AACB-58015F51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B8A4F-4D00-4642-B455-32170565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DD38E-5C53-4563-9260-80556BF2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9F022-29F8-40BC-B70F-8647B890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2F11B-91E5-44F3-ADF1-0F8620FB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14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A20E-1E16-4D0D-B3A2-BC966C7D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CCB0A-3AFD-4077-B92F-53B6542C4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361A2-BEFF-4E5D-B296-CAEFDF8C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E4648-2BED-466B-91BF-AAEB9FD4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AB1E8-8ADF-462A-9406-E95226E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913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34820-DCD2-4C9A-A75E-0684EFD0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AB2DD-8E5E-48C1-8E30-067701A3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9DA1DE-90A6-4049-BCBC-76B0322BA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17ADF-E4EE-49B0-9359-407B8989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11E3E3-240C-4761-89A6-01814A63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7E736-9320-437E-9F87-3AC2C80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165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E5D76-3FF9-4213-BABD-AEE28F71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8FA456-7F74-4EBC-B9EF-4F8BED3DB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D285EB-D6E4-42E8-A1D0-29E6207CE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996042-1D75-417A-8987-DD2EBC573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9950A3-28DD-4206-AF41-9C83392D8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3B8951-F3C2-4171-8E7F-A47F2AC0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66E3FF-EEB4-4DB1-B714-F378A31A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3126D8-C6BC-41AC-8493-36AC0150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496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C0C37-CDC3-44C2-A580-14E2B4D1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7A87F3-6000-4101-8C81-DCCDB92C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B88602-469A-44E6-B987-C63510E8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F6BCC5-5B6A-4F2D-BF05-9E7C18E6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129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6E3B0C-B452-493A-8225-93C05509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639212-8D57-4C2C-8C15-EC5C8A6C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1F8AAA-BE6E-4A35-81F4-AC2D2C19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771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714FB-13A5-45B5-B3D1-16342849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CD9-414D-4DD4-8717-6327E2A0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8DEC34-B7A8-498C-AA27-E536BA6ED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5B9C-2D62-4107-A12D-36DC3875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62A9FC-BCE2-421D-8C61-058770F6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78FEC7-F68C-463B-8474-31B324EC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589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0485-80D6-46CF-9405-32B0EDCB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66B3AB-A538-4861-8D4C-7E5C12BC8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719F4-E8AC-4965-8B11-22224EAAB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3284B-C78B-4E8C-81A3-F752D035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73FF2-1A61-4092-B854-E0165D25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D290C0-C357-4C28-8AB0-31F36432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03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47001-9FA0-4717-B777-6702B8E0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1019B-B18B-4423-880D-6D9E577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D48A2-E1C7-4549-9760-93C3024BC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67A7-FB94-4495-9A7D-1329449CBC0E}" type="datetimeFigureOut">
              <a:rPr lang="ru-KZ" smtClean="0"/>
              <a:t>19.09.2024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57319-F9C1-427F-838D-932B99944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034F0-A3F2-42ED-85FD-BBB2A2B6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9D5B-69BB-4BEF-AF42-6671B725C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48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1C47B-1FAB-455C-A827-29E317E82FAF}"/>
              </a:ext>
            </a:extLst>
          </p:cNvPr>
          <p:cNvSpPr/>
          <p:nvPr/>
        </p:nvSpPr>
        <p:spPr>
          <a:xfrm>
            <a:off x="106680" y="69574"/>
            <a:ext cx="12013101" cy="667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17A0A8-CD20-44F2-BF83-9B96C3DB8705}"/>
              </a:ext>
            </a:extLst>
          </p:cNvPr>
          <p:cNvSpPr/>
          <p:nvPr/>
        </p:nvSpPr>
        <p:spPr>
          <a:xfrm>
            <a:off x="2147945" y="2576905"/>
            <a:ext cx="9453659" cy="8419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28" name="Овал 227">
            <a:extLst>
              <a:ext uri="{FF2B5EF4-FFF2-40B4-BE49-F238E27FC236}">
                <a16:creationId xmlns:a16="http://schemas.microsoft.com/office/drawing/2014/main" id="{B2D5A14A-0FC1-49F5-B3E6-D326186753A5}"/>
              </a:ext>
            </a:extLst>
          </p:cNvPr>
          <p:cNvSpPr/>
          <p:nvPr/>
        </p:nvSpPr>
        <p:spPr>
          <a:xfrm>
            <a:off x="10884012" y="264110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29" name="Овал 228">
            <a:extLst>
              <a:ext uri="{FF2B5EF4-FFF2-40B4-BE49-F238E27FC236}">
                <a16:creationId xmlns:a16="http://schemas.microsoft.com/office/drawing/2014/main" id="{B57B2CC7-D186-411B-9D2F-0435DAA89D9F}"/>
              </a:ext>
            </a:extLst>
          </p:cNvPr>
          <p:cNvSpPr/>
          <p:nvPr/>
        </p:nvSpPr>
        <p:spPr>
          <a:xfrm>
            <a:off x="11201869" y="264077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31" name="Овал 230">
            <a:extLst>
              <a:ext uri="{FF2B5EF4-FFF2-40B4-BE49-F238E27FC236}">
                <a16:creationId xmlns:a16="http://schemas.microsoft.com/office/drawing/2014/main" id="{8B9A5BC0-4F2E-483F-A497-C0F1C986C5DA}"/>
              </a:ext>
            </a:extLst>
          </p:cNvPr>
          <p:cNvSpPr/>
          <p:nvPr/>
        </p:nvSpPr>
        <p:spPr>
          <a:xfrm>
            <a:off x="10551149" y="293150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37" name="Овал 236">
            <a:extLst>
              <a:ext uri="{FF2B5EF4-FFF2-40B4-BE49-F238E27FC236}">
                <a16:creationId xmlns:a16="http://schemas.microsoft.com/office/drawing/2014/main" id="{E8A91BF1-319A-48C6-BC92-78A5EB03B210}"/>
              </a:ext>
            </a:extLst>
          </p:cNvPr>
          <p:cNvSpPr/>
          <p:nvPr/>
        </p:nvSpPr>
        <p:spPr>
          <a:xfrm>
            <a:off x="10536143" y="2638528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40" name="Овал 239">
            <a:extLst>
              <a:ext uri="{FF2B5EF4-FFF2-40B4-BE49-F238E27FC236}">
                <a16:creationId xmlns:a16="http://schemas.microsoft.com/office/drawing/2014/main" id="{903E8F8C-FE98-4647-A084-438B18F0BB75}"/>
              </a:ext>
            </a:extLst>
          </p:cNvPr>
          <p:cNvSpPr/>
          <p:nvPr/>
        </p:nvSpPr>
        <p:spPr>
          <a:xfrm>
            <a:off x="10884012" y="292862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41" name="Овал 240">
            <a:extLst>
              <a:ext uri="{FF2B5EF4-FFF2-40B4-BE49-F238E27FC236}">
                <a16:creationId xmlns:a16="http://schemas.microsoft.com/office/drawing/2014/main" id="{F0F3CC0B-2D1A-4876-9A09-4294A10FCA45}"/>
              </a:ext>
            </a:extLst>
          </p:cNvPr>
          <p:cNvSpPr/>
          <p:nvPr/>
        </p:nvSpPr>
        <p:spPr>
          <a:xfrm>
            <a:off x="11201869" y="292829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46" name="d1">
            <a:extLst>
              <a:ext uri="{FF2B5EF4-FFF2-40B4-BE49-F238E27FC236}">
                <a16:creationId xmlns:a16="http://schemas.microsoft.com/office/drawing/2014/main" id="{20C0631C-DD45-46C2-B694-2CE637AF8F0B}"/>
              </a:ext>
            </a:extLst>
          </p:cNvPr>
          <p:cNvSpPr/>
          <p:nvPr/>
        </p:nvSpPr>
        <p:spPr>
          <a:xfrm>
            <a:off x="231509" y="2495676"/>
            <a:ext cx="1835848" cy="86870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Intro Cond Black Free" panose="00000500000000000000" pitchFamily="50" charset="-52"/>
                <a:cs typeface="Times New Roman" panose="02020603050405020304" pitchFamily="18" charset="0"/>
              </a:rPr>
              <a:t>Дұрыс </a:t>
            </a:r>
            <a:endParaRPr lang="en-US" sz="2000" b="1" dirty="0">
              <a:latin typeface="Intro Cond Black Free" panose="00000500000000000000" pitchFamily="50" charset="-52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latin typeface="Intro Cond Black Free" panose="00000500000000000000" pitchFamily="50" charset="-52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Intro Cond Black Free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atin typeface="Intro Cond Black Free" panose="00000500000000000000" pitchFamily="50" charset="-52"/>
                <a:cs typeface="Times New Roman" panose="02020603050405020304" pitchFamily="18" charset="0"/>
              </a:rPr>
              <a:t>команда</a:t>
            </a:r>
            <a:endParaRPr lang="ru-KZ" sz="2000" b="1" dirty="0">
              <a:latin typeface="Intro Cond Black Free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59" name="Овал 258">
            <a:extLst>
              <a:ext uri="{FF2B5EF4-FFF2-40B4-BE49-F238E27FC236}">
                <a16:creationId xmlns:a16="http://schemas.microsoft.com/office/drawing/2014/main" id="{564881AC-2614-4F75-9256-ABC0E85AD59A}"/>
              </a:ext>
            </a:extLst>
          </p:cNvPr>
          <p:cNvSpPr/>
          <p:nvPr/>
        </p:nvSpPr>
        <p:spPr>
          <a:xfrm>
            <a:off x="9885423" y="265799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0" name="Овал 259">
            <a:extLst>
              <a:ext uri="{FF2B5EF4-FFF2-40B4-BE49-F238E27FC236}">
                <a16:creationId xmlns:a16="http://schemas.microsoft.com/office/drawing/2014/main" id="{D274CC4D-33A0-4502-B5A4-E9912C1618A5}"/>
              </a:ext>
            </a:extLst>
          </p:cNvPr>
          <p:cNvSpPr/>
          <p:nvPr/>
        </p:nvSpPr>
        <p:spPr>
          <a:xfrm>
            <a:off x="10203280" y="265766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1" name="Овал 260">
            <a:extLst>
              <a:ext uri="{FF2B5EF4-FFF2-40B4-BE49-F238E27FC236}">
                <a16:creationId xmlns:a16="http://schemas.microsoft.com/office/drawing/2014/main" id="{CBD8ACD8-E4A4-45D2-B69D-DF145344A840}"/>
              </a:ext>
            </a:extLst>
          </p:cNvPr>
          <p:cNvSpPr/>
          <p:nvPr/>
        </p:nvSpPr>
        <p:spPr>
          <a:xfrm>
            <a:off x="9552560" y="294839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2" name="Овал 261">
            <a:extLst>
              <a:ext uri="{FF2B5EF4-FFF2-40B4-BE49-F238E27FC236}">
                <a16:creationId xmlns:a16="http://schemas.microsoft.com/office/drawing/2014/main" id="{5E8122EF-6768-4F80-A63F-9FF053325B6B}"/>
              </a:ext>
            </a:extLst>
          </p:cNvPr>
          <p:cNvSpPr/>
          <p:nvPr/>
        </p:nvSpPr>
        <p:spPr>
          <a:xfrm>
            <a:off x="9537554" y="265541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3" name="Овал 262">
            <a:extLst>
              <a:ext uri="{FF2B5EF4-FFF2-40B4-BE49-F238E27FC236}">
                <a16:creationId xmlns:a16="http://schemas.microsoft.com/office/drawing/2014/main" id="{99288107-C986-4063-970A-1574E963E386}"/>
              </a:ext>
            </a:extLst>
          </p:cNvPr>
          <p:cNvSpPr/>
          <p:nvPr/>
        </p:nvSpPr>
        <p:spPr>
          <a:xfrm>
            <a:off x="9885423" y="294551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4" name="Овал 263">
            <a:extLst>
              <a:ext uri="{FF2B5EF4-FFF2-40B4-BE49-F238E27FC236}">
                <a16:creationId xmlns:a16="http://schemas.microsoft.com/office/drawing/2014/main" id="{7D6CA122-2524-493A-88F5-5A6C910700D7}"/>
              </a:ext>
            </a:extLst>
          </p:cNvPr>
          <p:cNvSpPr/>
          <p:nvPr/>
        </p:nvSpPr>
        <p:spPr>
          <a:xfrm>
            <a:off x="10203280" y="294518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5" name="Овал 264">
            <a:extLst>
              <a:ext uri="{FF2B5EF4-FFF2-40B4-BE49-F238E27FC236}">
                <a16:creationId xmlns:a16="http://schemas.microsoft.com/office/drawing/2014/main" id="{DD1D7304-9A25-47A8-8A13-0F316F1959BE}"/>
              </a:ext>
            </a:extLst>
          </p:cNvPr>
          <p:cNvSpPr/>
          <p:nvPr/>
        </p:nvSpPr>
        <p:spPr>
          <a:xfrm>
            <a:off x="8901840" y="265799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6" name="Овал 265">
            <a:extLst>
              <a:ext uri="{FF2B5EF4-FFF2-40B4-BE49-F238E27FC236}">
                <a16:creationId xmlns:a16="http://schemas.microsoft.com/office/drawing/2014/main" id="{F2B0CCA9-1318-4420-9240-065C73294B42}"/>
              </a:ext>
            </a:extLst>
          </p:cNvPr>
          <p:cNvSpPr/>
          <p:nvPr/>
        </p:nvSpPr>
        <p:spPr>
          <a:xfrm>
            <a:off x="9219697" y="265766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7" name="Овал 266">
            <a:extLst>
              <a:ext uri="{FF2B5EF4-FFF2-40B4-BE49-F238E27FC236}">
                <a16:creationId xmlns:a16="http://schemas.microsoft.com/office/drawing/2014/main" id="{702ADEAB-811A-4B06-99E6-54F626AB682B}"/>
              </a:ext>
            </a:extLst>
          </p:cNvPr>
          <p:cNvSpPr/>
          <p:nvPr/>
        </p:nvSpPr>
        <p:spPr>
          <a:xfrm>
            <a:off x="8568977" y="294839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8" name="Овал 267">
            <a:extLst>
              <a:ext uri="{FF2B5EF4-FFF2-40B4-BE49-F238E27FC236}">
                <a16:creationId xmlns:a16="http://schemas.microsoft.com/office/drawing/2014/main" id="{52E08577-3615-45B7-94F4-1FD408451E8A}"/>
              </a:ext>
            </a:extLst>
          </p:cNvPr>
          <p:cNvSpPr/>
          <p:nvPr/>
        </p:nvSpPr>
        <p:spPr>
          <a:xfrm>
            <a:off x="8553971" y="265541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69" name="Овал 268">
            <a:extLst>
              <a:ext uri="{FF2B5EF4-FFF2-40B4-BE49-F238E27FC236}">
                <a16:creationId xmlns:a16="http://schemas.microsoft.com/office/drawing/2014/main" id="{A7AF782E-1C67-45D1-BB22-529AF462F5FA}"/>
              </a:ext>
            </a:extLst>
          </p:cNvPr>
          <p:cNvSpPr/>
          <p:nvPr/>
        </p:nvSpPr>
        <p:spPr>
          <a:xfrm>
            <a:off x="8901840" y="294551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0" name="Овал 269">
            <a:extLst>
              <a:ext uri="{FF2B5EF4-FFF2-40B4-BE49-F238E27FC236}">
                <a16:creationId xmlns:a16="http://schemas.microsoft.com/office/drawing/2014/main" id="{90BC8089-62DE-44C5-A242-FAD4A0C8B1BF}"/>
              </a:ext>
            </a:extLst>
          </p:cNvPr>
          <p:cNvSpPr/>
          <p:nvPr/>
        </p:nvSpPr>
        <p:spPr>
          <a:xfrm>
            <a:off x="9219697" y="294518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1" name="Овал 270">
            <a:extLst>
              <a:ext uri="{FF2B5EF4-FFF2-40B4-BE49-F238E27FC236}">
                <a16:creationId xmlns:a16="http://schemas.microsoft.com/office/drawing/2014/main" id="{FDAC2228-5063-4D56-9C3E-3E7F6F55D717}"/>
              </a:ext>
            </a:extLst>
          </p:cNvPr>
          <p:cNvSpPr/>
          <p:nvPr/>
        </p:nvSpPr>
        <p:spPr>
          <a:xfrm>
            <a:off x="7872250" y="265799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2" name="Овал 271">
            <a:extLst>
              <a:ext uri="{FF2B5EF4-FFF2-40B4-BE49-F238E27FC236}">
                <a16:creationId xmlns:a16="http://schemas.microsoft.com/office/drawing/2014/main" id="{E192A194-7E6B-4C06-A16F-921134B1AF65}"/>
              </a:ext>
            </a:extLst>
          </p:cNvPr>
          <p:cNvSpPr/>
          <p:nvPr/>
        </p:nvSpPr>
        <p:spPr>
          <a:xfrm>
            <a:off x="8190107" y="265766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3" name="Овал 272">
            <a:extLst>
              <a:ext uri="{FF2B5EF4-FFF2-40B4-BE49-F238E27FC236}">
                <a16:creationId xmlns:a16="http://schemas.microsoft.com/office/drawing/2014/main" id="{B173E500-DF26-4BB2-BA96-5230953492F6}"/>
              </a:ext>
            </a:extLst>
          </p:cNvPr>
          <p:cNvSpPr/>
          <p:nvPr/>
        </p:nvSpPr>
        <p:spPr>
          <a:xfrm>
            <a:off x="7539387" y="294839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4" name="Овал 273">
            <a:extLst>
              <a:ext uri="{FF2B5EF4-FFF2-40B4-BE49-F238E27FC236}">
                <a16:creationId xmlns:a16="http://schemas.microsoft.com/office/drawing/2014/main" id="{9AE0AF28-61C7-4158-8404-409794372E19}"/>
              </a:ext>
            </a:extLst>
          </p:cNvPr>
          <p:cNvSpPr/>
          <p:nvPr/>
        </p:nvSpPr>
        <p:spPr>
          <a:xfrm>
            <a:off x="7524381" y="265541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5" name="Овал 274">
            <a:extLst>
              <a:ext uri="{FF2B5EF4-FFF2-40B4-BE49-F238E27FC236}">
                <a16:creationId xmlns:a16="http://schemas.microsoft.com/office/drawing/2014/main" id="{30325995-718C-4089-994F-616435237087}"/>
              </a:ext>
            </a:extLst>
          </p:cNvPr>
          <p:cNvSpPr/>
          <p:nvPr/>
        </p:nvSpPr>
        <p:spPr>
          <a:xfrm>
            <a:off x="7872250" y="294551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6" name="Овал 275">
            <a:extLst>
              <a:ext uri="{FF2B5EF4-FFF2-40B4-BE49-F238E27FC236}">
                <a16:creationId xmlns:a16="http://schemas.microsoft.com/office/drawing/2014/main" id="{BDC7509D-98E1-450B-B541-6D8B9E02F971}"/>
              </a:ext>
            </a:extLst>
          </p:cNvPr>
          <p:cNvSpPr/>
          <p:nvPr/>
        </p:nvSpPr>
        <p:spPr>
          <a:xfrm>
            <a:off x="8190107" y="294518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7" name="Овал 276">
            <a:extLst>
              <a:ext uri="{FF2B5EF4-FFF2-40B4-BE49-F238E27FC236}">
                <a16:creationId xmlns:a16="http://schemas.microsoft.com/office/drawing/2014/main" id="{F62DF924-1F83-46EF-90B5-0C2541879F37}"/>
              </a:ext>
            </a:extLst>
          </p:cNvPr>
          <p:cNvSpPr/>
          <p:nvPr/>
        </p:nvSpPr>
        <p:spPr>
          <a:xfrm>
            <a:off x="6851807" y="264110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8" name="Овал 277">
            <a:extLst>
              <a:ext uri="{FF2B5EF4-FFF2-40B4-BE49-F238E27FC236}">
                <a16:creationId xmlns:a16="http://schemas.microsoft.com/office/drawing/2014/main" id="{E6E83372-9F47-4082-959B-EEE7D9944A40}"/>
              </a:ext>
            </a:extLst>
          </p:cNvPr>
          <p:cNvSpPr/>
          <p:nvPr/>
        </p:nvSpPr>
        <p:spPr>
          <a:xfrm>
            <a:off x="7169664" y="264077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79" name="Овал 278">
            <a:extLst>
              <a:ext uri="{FF2B5EF4-FFF2-40B4-BE49-F238E27FC236}">
                <a16:creationId xmlns:a16="http://schemas.microsoft.com/office/drawing/2014/main" id="{2A9A201F-858F-4FFD-A145-4AA40BD52F36}"/>
              </a:ext>
            </a:extLst>
          </p:cNvPr>
          <p:cNvSpPr/>
          <p:nvPr/>
        </p:nvSpPr>
        <p:spPr>
          <a:xfrm>
            <a:off x="6518944" y="293150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0" name="Овал 279">
            <a:extLst>
              <a:ext uri="{FF2B5EF4-FFF2-40B4-BE49-F238E27FC236}">
                <a16:creationId xmlns:a16="http://schemas.microsoft.com/office/drawing/2014/main" id="{3557D815-98F1-4861-8BD1-0AC41CF8930C}"/>
              </a:ext>
            </a:extLst>
          </p:cNvPr>
          <p:cNvSpPr/>
          <p:nvPr/>
        </p:nvSpPr>
        <p:spPr>
          <a:xfrm>
            <a:off x="6503938" y="2638528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1" name="Овал 280">
            <a:extLst>
              <a:ext uri="{FF2B5EF4-FFF2-40B4-BE49-F238E27FC236}">
                <a16:creationId xmlns:a16="http://schemas.microsoft.com/office/drawing/2014/main" id="{7CC06CB3-A09A-4589-AEC9-E9359DF8CA59}"/>
              </a:ext>
            </a:extLst>
          </p:cNvPr>
          <p:cNvSpPr/>
          <p:nvPr/>
        </p:nvSpPr>
        <p:spPr>
          <a:xfrm>
            <a:off x="6851807" y="292862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2" name="Овал 281">
            <a:extLst>
              <a:ext uri="{FF2B5EF4-FFF2-40B4-BE49-F238E27FC236}">
                <a16:creationId xmlns:a16="http://schemas.microsoft.com/office/drawing/2014/main" id="{811985E3-DE12-40AE-B49E-5D502E56FCB4}"/>
              </a:ext>
            </a:extLst>
          </p:cNvPr>
          <p:cNvSpPr/>
          <p:nvPr/>
        </p:nvSpPr>
        <p:spPr>
          <a:xfrm>
            <a:off x="7169664" y="292829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3" name="Овал 282">
            <a:extLst>
              <a:ext uri="{FF2B5EF4-FFF2-40B4-BE49-F238E27FC236}">
                <a16:creationId xmlns:a16="http://schemas.microsoft.com/office/drawing/2014/main" id="{50CD32E4-C74D-4DAC-9E96-8752A780B148}"/>
              </a:ext>
            </a:extLst>
          </p:cNvPr>
          <p:cNvSpPr/>
          <p:nvPr/>
        </p:nvSpPr>
        <p:spPr>
          <a:xfrm>
            <a:off x="5837717" y="264110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4" name="Овал 283">
            <a:extLst>
              <a:ext uri="{FF2B5EF4-FFF2-40B4-BE49-F238E27FC236}">
                <a16:creationId xmlns:a16="http://schemas.microsoft.com/office/drawing/2014/main" id="{536006AF-E66A-4BAA-A633-8B0167185013}"/>
              </a:ext>
            </a:extLst>
          </p:cNvPr>
          <p:cNvSpPr/>
          <p:nvPr/>
        </p:nvSpPr>
        <p:spPr>
          <a:xfrm>
            <a:off x="6155574" y="264077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5" name="Овал 284">
            <a:extLst>
              <a:ext uri="{FF2B5EF4-FFF2-40B4-BE49-F238E27FC236}">
                <a16:creationId xmlns:a16="http://schemas.microsoft.com/office/drawing/2014/main" id="{C68204FA-B04D-4680-B9B4-BCCE5D587232}"/>
              </a:ext>
            </a:extLst>
          </p:cNvPr>
          <p:cNvSpPr/>
          <p:nvPr/>
        </p:nvSpPr>
        <p:spPr>
          <a:xfrm>
            <a:off x="5504854" y="293150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6" name="Овал 285">
            <a:extLst>
              <a:ext uri="{FF2B5EF4-FFF2-40B4-BE49-F238E27FC236}">
                <a16:creationId xmlns:a16="http://schemas.microsoft.com/office/drawing/2014/main" id="{9B390116-CF25-4F52-BD04-044174E9D10B}"/>
              </a:ext>
            </a:extLst>
          </p:cNvPr>
          <p:cNvSpPr/>
          <p:nvPr/>
        </p:nvSpPr>
        <p:spPr>
          <a:xfrm>
            <a:off x="5489848" y="2638528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7" name="Овал 286">
            <a:extLst>
              <a:ext uri="{FF2B5EF4-FFF2-40B4-BE49-F238E27FC236}">
                <a16:creationId xmlns:a16="http://schemas.microsoft.com/office/drawing/2014/main" id="{0C912BFB-8F83-4AE0-BCFF-27D4DF7C761F}"/>
              </a:ext>
            </a:extLst>
          </p:cNvPr>
          <p:cNvSpPr/>
          <p:nvPr/>
        </p:nvSpPr>
        <p:spPr>
          <a:xfrm>
            <a:off x="5837717" y="292862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8" name="Овал 287">
            <a:extLst>
              <a:ext uri="{FF2B5EF4-FFF2-40B4-BE49-F238E27FC236}">
                <a16:creationId xmlns:a16="http://schemas.microsoft.com/office/drawing/2014/main" id="{E3BEA2A7-35B9-4D0B-A38D-0651FA9F2143}"/>
              </a:ext>
            </a:extLst>
          </p:cNvPr>
          <p:cNvSpPr/>
          <p:nvPr/>
        </p:nvSpPr>
        <p:spPr>
          <a:xfrm>
            <a:off x="6155574" y="292829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89" name="Овал 288">
            <a:extLst>
              <a:ext uri="{FF2B5EF4-FFF2-40B4-BE49-F238E27FC236}">
                <a16:creationId xmlns:a16="http://schemas.microsoft.com/office/drawing/2014/main" id="{78317284-2CE1-47AF-9472-C5E8E872C659}"/>
              </a:ext>
            </a:extLst>
          </p:cNvPr>
          <p:cNvSpPr/>
          <p:nvPr/>
        </p:nvSpPr>
        <p:spPr>
          <a:xfrm>
            <a:off x="4820944" y="264110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0" name="Овал 289">
            <a:extLst>
              <a:ext uri="{FF2B5EF4-FFF2-40B4-BE49-F238E27FC236}">
                <a16:creationId xmlns:a16="http://schemas.microsoft.com/office/drawing/2014/main" id="{79AB66CC-5838-437B-8B96-6B872B5BD5EE}"/>
              </a:ext>
            </a:extLst>
          </p:cNvPr>
          <p:cNvSpPr/>
          <p:nvPr/>
        </p:nvSpPr>
        <p:spPr>
          <a:xfrm>
            <a:off x="5138801" y="264077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1" name="Овал 290">
            <a:extLst>
              <a:ext uri="{FF2B5EF4-FFF2-40B4-BE49-F238E27FC236}">
                <a16:creationId xmlns:a16="http://schemas.microsoft.com/office/drawing/2014/main" id="{465EF1E1-9528-486E-8C3A-79C10C96D459}"/>
              </a:ext>
            </a:extLst>
          </p:cNvPr>
          <p:cNvSpPr/>
          <p:nvPr/>
        </p:nvSpPr>
        <p:spPr>
          <a:xfrm>
            <a:off x="4488081" y="293150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2" name="Овал 291">
            <a:extLst>
              <a:ext uri="{FF2B5EF4-FFF2-40B4-BE49-F238E27FC236}">
                <a16:creationId xmlns:a16="http://schemas.microsoft.com/office/drawing/2014/main" id="{76492B69-785A-4720-B4D9-41670FBFED85}"/>
              </a:ext>
            </a:extLst>
          </p:cNvPr>
          <p:cNvSpPr/>
          <p:nvPr/>
        </p:nvSpPr>
        <p:spPr>
          <a:xfrm>
            <a:off x="4473075" y="2638528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3" name="Овал 292">
            <a:extLst>
              <a:ext uri="{FF2B5EF4-FFF2-40B4-BE49-F238E27FC236}">
                <a16:creationId xmlns:a16="http://schemas.microsoft.com/office/drawing/2014/main" id="{D2A178A3-CA65-4E10-8EA1-3283E2815624}"/>
              </a:ext>
            </a:extLst>
          </p:cNvPr>
          <p:cNvSpPr/>
          <p:nvPr/>
        </p:nvSpPr>
        <p:spPr>
          <a:xfrm>
            <a:off x="4820944" y="292862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4" name="Овал 293">
            <a:extLst>
              <a:ext uri="{FF2B5EF4-FFF2-40B4-BE49-F238E27FC236}">
                <a16:creationId xmlns:a16="http://schemas.microsoft.com/office/drawing/2014/main" id="{F890F66E-9524-4BF4-A08E-EF4729F35E2D}"/>
              </a:ext>
            </a:extLst>
          </p:cNvPr>
          <p:cNvSpPr/>
          <p:nvPr/>
        </p:nvSpPr>
        <p:spPr>
          <a:xfrm>
            <a:off x="5138801" y="292829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5" name="Овал 294">
            <a:extLst>
              <a:ext uri="{FF2B5EF4-FFF2-40B4-BE49-F238E27FC236}">
                <a16:creationId xmlns:a16="http://schemas.microsoft.com/office/drawing/2014/main" id="{C4338F74-FE20-410C-AD16-177C4B89D6A8}"/>
              </a:ext>
            </a:extLst>
          </p:cNvPr>
          <p:cNvSpPr/>
          <p:nvPr/>
        </p:nvSpPr>
        <p:spPr>
          <a:xfrm>
            <a:off x="3823548" y="265799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6" name="Овал 295">
            <a:extLst>
              <a:ext uri="{FF2B5EF4-FFF2-40B4-BE49-F238E27FC236}">
                <a16:creationId xmlns:a16="http://schemas.microsoft.com/office/drawing/2014/main" id="{4E5562D0-D7DB-492F-85B2-6C193C5886DC}"/>
              </a:ext>
            </a:extLst>
          </p:cNvPr>
          <p:cNvSpPr/>
          <p:nvPr/>
        </p:nvSpPr>
        <p:spPr>
          <a:xfrm>
            <a:off x="4141405" y="265766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297" name="Овал 296">
            <a:extLst>
              <a:ext uri="{FF2B5EF4-FFF2-40B4-BE49-F238E27FC236}">
                <a16:creationId xmlns:a16="http://schemas.microsoft.com/office/drawing/2014/main" id="{810A9F1E-5274-4B23-9077-574264709A97}"/>
              </a:ext>
            </a:extLst>
          </p:cNvPr>
          <p:cNvSpPr/>
          <p:nvPr/>
        </p:nvSpPr>
        <p:spPr>
          <a:xfrm>
            <a:off x="3490685" y="294839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298" name="Овал 297">
            <a:extLst>
              <a:ext uri="{FF2B5EF4-FFF2-40B4-BE49-F238E27FC236}">
                <a16:creationId xmlns:a16="http://schemas.microsoft.com/office/drawing/2014/main" id="{B3D8B3BB-3B44-446A-8DB6-2EE5ABCBEEB1}"/>
              </a:ext>
            </a:extLst>
          </p:cNvPr>
          <p:cNvSpPr/>
          <p:nvPr/>
        </p:nvSpPr>
        <p:spPr>
          <a:xfrm>
            <a:off x="3475679" y="265541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299" name="Овал 298">
            <a:extLst>
              <a:ext uri="{FF2B5EF4-FFF2-40B4-BE49-F238E27FC236}">
                <a16:creationId xmlns:a16="http://schemas.microsoft.com/office/drawing/2014/main" id="{42AE3E04-D95D-450C-8F67-3E43200AD550}"/>
              </a:ext>
            </a:extLst>
          </p:cNvPr>
          <p:cNvSpPr/>
          <p:nvPr/>
        </p:nvSpPr>
        <p:spPr>
          <a:xfrm>
            <a:off x="3823548" y="294551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300" name="Овал 299">
            <a:extLst>
              <a:ext uri="{FF2B5EF4-FFF2-40B4-BE49-F238E27FC236}">
                <a16:creationId xmlns:a16="http://schemas.microsoft.com/office/drawing/2014/main" id="{95CD82C5-4C1B-4E1C-868A-4BA45116FC45}"/>
              </a:ext>
            </a:extLst>
          </p:cNvPr>
          <p:cNvSpPr/>
          <p:nvPr/>
        </p:nvSpPr>
        <p:spPr>
          <a:xfrm>
            <a:off x="4141405" y="294518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301" name="Овал 300">
            <a:extLst>
              <a:ext uri="{FF2B5EF4-FFF2-40B4-BE49-F238E27FC236}">
                <a16:creationId xmlns:a16="http://schemas.microsoft.com/office/drawing/2014/main" id="{C2D1ADC4-BE8E-49F2-BD45-D75956048BF4}"/>
              </a:ext>
            </a:extLst>
          </p:cNvPr>
          <p:cNvSpPr/>
          <p:nvPr/>
        </p:nvSpPr>
        <p:spPr>
          <a:xfrm>
            <a:off x="2823272" y="264077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302" name="Овал 301">
            <a:extLst>
              <a:ext uri="{FF2B5EF4-FFF2-40B4-BE49-F238E27FC236}">
                <a16:creationId xmlns:a16="http://schemas.microsoft.com/office/drawing/2014/main" id="{DC51553D-70C5-463B-8D16-AA5D249A2216}"/>
              </a:ext>
            </a:extLst>
          </p:cNvPr>
          <p:cNvSpPr/>
          <p:nvPr/>
        </p:nvSpPr>
        <p:spPr>
          <a:xfrm>
            <a:off x="3141129" y="264044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303" name="Овал 302">
            <a:extLst>
              <a:ext uri="{FF2B5EF4-FFF2-40B4-BE49-F238E27FC236}">
                <a16:creationId xmlns:a16="http://schemas.microsoft.com/office/drawing/2014/main" id="{3BB754CF-8E8D-42B8-A2A4-C924BECD2A80}"/>
              </a:ext>
            </a:extLst>
          </p:cNvPr>
          <p:cNvSpPr/>
          <p:nvPr/>
        </p:nvSpPr>
        <p:spPr>
          <a:xfrm>
            <a:off x="2490409" y="293117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304" name="Овал 303">
            <a:extLst>
              <a:ext uri="{FF2B5EF4-FFF2-40B4-BE49-F238E27FC236}">
                <a16:creationId xmlns:a16="http://schemas.microsoft.com/office/drawing/2014/main" id="{D7B128DA-036C-42BA-9806-D234C88F63EB}"/>
              </a:ext>
            </a:extLst>
          </p:cNvPr>
          <p:cNvSpPr/>
          <p:nvPr/>
        </p:nvSpPr>
        <p:spPr>
          <a:xfrm>
            <a:off x="2475403" y="2638198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305" name="Овал 304">
            <a:extLst>
              <a:ext uri="{FF2B5EF4-FFF2-40B4-BE49-F238E27FC236}">
                <a16:creationId xmlns:a16="http://schemas.microsoft.com/office/drawing/2014/main" id="{33A67CA8-E601-4695-831D-2993E0E55B26}"/>
              </a:ext>
            </a:extLst>
          </p:cNvPr>
          <p:cNvSpPr/>
          <p:nvPr/>
        </p:nvSpPr>
        <p:spPr>
          <a:xfrm>
            <a:off x="2823272" y="292829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306" name="Овал 305">
            <a:extLst>
              <a:ext uri="{FF2B5EF4-FFF2-40B4-BE49-F238E27FC236}">
                <a16:creationId xmlns:a16="http://schemas.microsoft.com/office/drawing/2014/main" id="{76119E15-1162-433F-90CA-7ADD235038EE}"/>
              </a:ext>
            </a:extLst>
          </p:cNvPr>
          <p:cNvSpPr/>
          <p:nvPr/>
        </p:nvSpPr>
        <p:spPr>
          <a:xfrm>
            <a:off x="3141129" y="2927965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17CE6CA-B7CB-4AC2-9267-5551D892B53E}"/>
              </a:ext>
            </a:extLst>
          </p:cNvPr>
          <p:cNvSpPr txBox="1"/>
          <p:nvPr/>
        </p:nvSpPr>
        <p:spPr>
          <a:xfrm>
            <a:off x="10832372" y="6765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1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23FEB47E-8EB9-4A32-8F5E-2C4E77116E48}"/>
              </a:ext>
            </a:extLst>
          </p:cNvPr>
          <p:cNvSpPr txBox="1"/>
          <p:nvPr/>
        </p:nvSpPr>
        <p:spPr>
          <a:xfrm>
            <a:off x="2633408" y="6450724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1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EEB1C8E4-F405-4162-A5B8-4961B5C34BA0}"/>
              </a:ext>
            </a:extLst>
          </p:cNvPr>
          <p:cNvSpPr txBox="1"/>
          <p:nvPr/>
        </p:nvSpPr>
        <p:spPr>
          <a:xfrm>
            <a:off x="9884096" y="6681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2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FB5DD200-EA1F-448F-83C4-A388DA108A2A}"/>
              </a:ext>
            </a:extLst>
          </p:cNvPr>
          <p:cNvSpPr txBox="1"/>
          <p:nvPr/>
        </p:nvSpPr>
        <p:spPr>
          <a:xfrm>
            <a:off x="3687711" y="648539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2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0D1B3216-F178-494A-9997-93B2C5A17F64}"/>
              </a:ext>
            </a:extLst>
          </p:cNvPr>
          <p:cNvSpPr txBox="1"/>
          <p:nvPr/>
        </p:nvSpPr>
        <p:spPr>
          <a:xfrm>
            <a:off x="8849840" y="6625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3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B54891BD-45F1-4320-9EFD-19341B8C3D07}"/>
              </a:ext>
            </a:extLst>
          </p:cNvPr>
          <p:cNvSpPr txBox="1"/>
          <p:nvPr/>
        </p:nvSpPr>
        <p:spPr>
          <a:xfrm>
            <a:off x="7750531" y="6625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4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6E80891-8077-4ECF-9F27-3FBA062A8A08}"/>
              </a:ext>
            </a:extLst>
          </p:cNvPr>
          <p:cNvSpPr txBox="1"/>
          <p:nvPr/>
        </p:nvSpPr>
        <p:spPr>
          <a:xfrm>
            <a:off x="6802255" y="65417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5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B87F741C-11BE-4419-92B0-783A2070505B}"/>
              </a:ext>
            </a:extLst>
          </p:cNvPr>
          <p:cNvSpPr txBox="1"/>
          <p:nvPr/>
        </p:nvSpPr>
        <p:spPr>
          <a:xfrm>
            <a:off x="5767999" y="648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6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C2A140B5-E970-40F9-97CC-D8CEA8F96BF9}"/>
              </a:ext>
            </a:extLst>
          </p:cNvPr>
          <p:cNvSpPr txBox="1"/>
          <p:nvPr/>
        </p:nvSpPr>
        <p:spPr>
          <a:xfrm>
            <a:off x="4685962" y="3163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7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5348597-C61D-45C1-A076-6AA80A379360}"/>
              </a:ext>
            </a:extLst>
          </p:cNvPr>
          <p:cNvSpPr txBox="1"/>
          <p:nvPr/>
        </p:nvSpPr>
        <p:spPr>
          <a:xfrm>
            <a:off x="3737686" y="307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8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C9B721F2-A9A9-4D7A-B42E-98A96ED0E1F4}"/>
              </a:ext>
            </a:extLst>
          </p:cNvPr>
          <p:cNvSpPr txBox="1"/>
          <p:nvPr/>
        </p:nvSpPr>
        <p:spPr>
          <a:xfrm>
            <a:off x="2703430" y="302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9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305BCF2E-2FF9-4284-B14F-F7AFD910E6B0}"/>
              </a:ext>
            </a:extLst>
          </p:cNvPr>
          <p:cNvSpPr txBox="1"/>
          <p:nvPr/>
        </p:nvSpPr>
        <p:spPr>
          <a:xfrm>
            <a:off x="10828727" y="645679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9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2272274B-AF8F-4812-8E6E-552925DCD7E7}"/>
              </a:ext>
            </a:extLst>
          </p:cNvPr>
          <p:cNvSpPr txBox="1"/>
          <p:nvPr/>
        </p:nvSpPr>
        <p:spPr>
          <a:xfrm>
            <a:off x="9880451" y="64559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8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E6D88DF0-D74A-4169-AA43-909BF6AF6F6D}"/>
              </a:ext>
            </a:extLst>
          </p:cNvPr>
          <p:cNvSpPr txBox="1"/>
          <p:nvPr/>
        </p:nvSpPr>
        <p:spPr>
          <a:xfrm>
            <a:off x="8846195" y="645539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7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479" name="Прямоугольник: скругленные углы 478">
            <a:extLst>
              <a:ext uri="{FF2B5EF4-FFF2-40B4-BE49-F238E27FC236}">
                <a16:creationId xmlns:a16="http://schemas.microsoft.com/office/drawing/2014/main" id="{D470CFFD-BB49-4D2C-8189-BD9FB2982B5C}"/>
              </a:ext>
            </a:extLst>
          </p:cNvPr>
          <p:cNvSpPr/>
          <p:nvPr/>
        </p:nvSpPr>
        <p:spPr>
          <a:xfrm>
            <a:off x="10549425" y="419219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294EFDED-2B53-4A81-9268-BB465AA856BE}"/>
              </a:ext>
            </a:extLst>
          </p:cNvPr>
          <p:cNvSpPr txBox="1"/>
          <p:nvPr/>
        </p:nvSpPr>
        <p:spPr>
          <a:xfrm>
            <a:off x="7815011" y="64655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6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72ADB6B9-1A47-4A13-8890-D5771F4D215A}"/>
              </a:ext>
            </a:extLst>
          </p:cNvPr>
          <p:cNvSpPr txBox="1"/>
          <p:nvPr/>
        </p:nvSpPr>
        <p:spPr>
          <a:xfrm>
            <a:off x="6866735" y="646475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5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489" name="Прямоугольник: скругленные углы 488">
            <a:extLst>
              <a:ext uri="{FF2B5EF4-FFF2-40B4-BE49-F238E27FC236}">
                <a16:creationId xmlns:a16="http://schemas.microsoft.com/office/drawing/2014/main" id="{EAD9B5A6-9387-4D1C-87CE-7F4694B71093}"/>
              </a:ext>
            </a:extLst>
          </p:cNvPr>
          <p:cNvSpPr/>
          <p:nvPr/>
        </p:nvSpPr>
        <p:spPr>
          <a:xfrm>
            <a:off x="9498880" y="421467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0" name="Прямоугольник: скругленные углы 489">
            <a:extLst>
              <a:ext uri="{FF2B5EF4-FFF2-40B4-BE49-F238E27FC236}">
                <a16:creationId xmlns:a16="http://schemas.microsoft.com/office/drawing/2014/main" id="{0286A106-C501-4C9E-8750-197869D07823}"/>
              </a:ext>
            </a:extLst>
          </p:cNvPr>
          <p:cNvSpPr/>
          <p:nvPr/>
        </p:nvSpPr>
        <p:spPr>
          <a:xfrm>
            <a:off x="8492724" y="435750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1" name="Прямоугольник: скругленные углы 490">
            <a:extLst>
              <a:ext uri="{FF2B5EF4-FFF2-40B4-BE49-F238E27FC236}">
                <a16:creationId xmlns:a16="http://schemas.microsoft.com/office/drawing/2014/main" id="{0CF8D11A-0F94-4E98-AAE6-1784689C24CF}"/>
              </a:ext>
            </a:extLst>
          </p:cNvPr>
          <p:cNvSpPr/>
          <p:nvPr/>
        </p:nvSpPr>
        <p:spPr>
          <a:xfrm>
            <a:off x="7456754" y="451257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2" name="Прямоугольник: скругленные углы 491">
            <a:extLst>
              <a:ext uri="{FF2B5EF4-FFF2-40B4-BE49-F238E27FC236}">
                <a16:creationId xmlns:a16="http://schemas.microsoft.com/office/drawing/2014/main" id="{7402A1FE-08BE-4B70-B82C-24A759F7D303}"/>
              </a:ext>
            </a:extLst>
          </p:cNvPr>
          <p:cNvSpPr/>
          <p:nvPr/>
        </p:nvSpPr>
        <p:spPr>
          <a:xfrm>
            <a:off x="6450599" y="420758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3" name="Прямоугольник: скругленные углы 492">
            <a:extLst>
              <a:ext uri="{FF2B5EF4-FFF2-40B4-BE49-F238E27FC236}">
                <a16:creationId xmlns:a16="http://schemas.microsoft.com/office/drawing/2014/main" id="{E017B1C0-9A3A-47B1-9475-968186B29A05}"/>
              </a:ext>
            </a:extLst>
          </p:cNvPr>
          <p:cNvSpPr/>
          <p:nvPr/>
        </p:nvSpPr>
        <p:spPr>
          <a:xfrm>
            <a:off x="5414629" y="436265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4" name="Прямоугольник: скругленные углы 493">
            <a:extLst>
              <a:ext uri="{FF2B5EF4-FFF2-40B4-BE49-F238E27FC236}">
                <a16:creationId xmlns:a16="http://schemas.microsoft.com/office/drawing/2014/main" id="{051A57B6-E982-48E6-A2FF-CE83360C872D}"/>
              </a:ext>
            </a:extLst>
          </p:cNvPr>
          <p:cNvSpPr/>
          <p:nvPr/>
        </p:nvSpPr>
        <p:spPr>
          <a:xfrm>
            <a:off x="4408451" y="435730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5" name="Прямоугольник: скругленные углы 494">
            <a:extLst>
              <a:ext uri="{FF2B5EF4-FFF2-40B4-BE49-F238E27FC236}">
                <a16:creationId xmlns:a16="http://schemas.microsoft.com/office/drawing/2014/main" id="{5747A5C5-1B08-4679-9E62-D2999618B0A1}"/>
              </a:ext>
            </a:extLst>
          </p:cNvPr>
          <p:cNvSpPr/>
          <p:nvPr/>
        </p:nvSpPr>
        <p:spPr>
          <a:xfrm>
            <a:off x="3372481" y="451237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7" name="Прямоугольник: скругленные углы 496">
            <a:extLst>
              <a:ext uri="{FF2B5EF4-FFF2-40B4-BE49-F238E27FC236}">
                <a16:creationId xmlns:a16="http://schemas.microsoft.com/office/drawing/2014/main" id="{03A9007B-BF46-4D90-9241-75EB03C93362}"/>
              </a:ext>
            </a:extLst>
          </p:cNvPr>
          <p:cNvSpPr/>
          <p:nvPr/>
        </p:nvSpPr>
        <p:spPr>
          <a:xfrm>
            <a:off x="2351752" y="435257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A895843D-E368-4B47-B6A9-4AA5E63291DD}"/>
              </a:ext>
            </a:extLst>
          </p:cNvPr>
          <p:cNvSpPr txBox="1"/>
          <p:nvPr/>
        </p:nvSpPr>
        <p:spPr>
          <a:xfrm>
            <a:off x="5832479" y="64641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4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3C789017-8585-40F6-A850-4915C293B794}"/>
              </a:ext>
            </a:extLst>
          </p:cNvPr>
          <p:cNvSpPr txBox="1"/>
          <p:nvPr/>
        </p:nvSpPr>
        <p:spPr>
          <a:xfrm>
            <a:off x="4738221" y="648539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3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6E8231E3-49B3-4F47-9BFD-F381A92C8C79}"/>
              </a:ext>
            </a:extLst>
          </p:cNvPr>
          <p:cNvSpPr txBox="1"/>
          <p:nvPr/>
        </p:nvSpPr>
        <p:spPr>
          <a:xfrm>
            <a:off x="1069714" y="6402193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ntro Cond Black Free" panose="00000500000000000000" pitchFamily="50" charset="-52"/>
              </a:rPr>
              <a:t>1 </a:t>
            </a:r>
            <a:r>
              <a:rPr lang="kk-KZ" dirty="0">
                <a:latin typeface="Intro Cond Black Free" panose="00000500000000000000" pitchFamily="50" charset="-52"/>
              </a:rPr>
              <a:t>команда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8A410F2D-E8F8-4F2A-A223-CF646DCC18A6}"/>
              </a:ext>
            </a:extLst>
          </p:cNvPr>
          <p:cNvSpPr txBox="1"/>
          <p:nvPr/>
        </p:nvSpPr>
        <p:spPr>
          <a:xfrm>
            <a:off x="1102650" y="11311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ntro Cond Black Free" panose="00000500000000000000" pitchFamily="50" charset="-52"/>
              </a:rPr>
              <a:t>2</a:t>
            </a:r>
            <a:r>
              <a:rPr lang="en-US" dirty="0">
                <a:latin typeface="Intro Cond Black Free" panose="00000500000000000000" pitchFamily="50" charset="-52"/>
              </a:rPr>
              <a:t> </a:t>
            </a:r>
            <a:r>
              <a:rPr lang="kk-KZ" dirty="0">
                <a:latin typeface="Intro Cond Black Free" panose="00000500000000000000" pitchFamily="50" charset="-52"/>
              </a:rPr>
              <a:t>команда</a:t>
            </a:r>
            <a:endParaRPr lang="ru-KZ" dirty="0">
              <a:latin typeface="Intro Cond Black Free" panose="00000500000000000000" pitchFamily="50" charset="-52"/>
            </a:endParaRPr>
          </a:p>
        </p:txBody>
      </p:sp>
      <p:sp>
        <p:nvSpPr>
          <p:cNvPr id="498" name="Прямоугольник: скругленные углы 497">
            <a:extLst>
              <a:ext uri="{FF2B5EF4-FFF2-40B4-BE49-F238E27FC236}">
                <a16:creationId xmlns:a16="http://schemas.microsoft.com/office/drawing/2014/main" id="{F8D4F554-367A-48F9-B427-0D3A0BE07DA5}"/>
              </a:ext>
            </a:extLst>
          </p:cNvPr>
          <p:cNvSpPr/>
          <p:nvPr/>
        </p:nvSpPr>
        <p:spPr>
          <a:xfrm>
            <a:off x="10517727" y="4425568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499" name="Прямоугольник: скругленные углы 498">
            <a:extLst>
              <a:ext uri="{FF2B5EF4-FFF2-40B4-BE49-F238E27FC236}">
                <a16:creationId xmlns:a16="http://schemas.microsoft.com/office/drawing/2014/main" id="{86CFA569-7CA5-47CC-BB5D-E2E41355006A}"/>
              </a:ext>
            </a:extLst>
          </p:cNvPr>
          <p:cNvSpPr/>
          <p:nvPr/>
        </p:nvSpPr>
        <p:spPr>
          <a:xfrm>
            <a:off x="9467182" y="4427816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500" name="Прямоугольник: скругленные углы 499">
            <a:extLst>
              <a:ext uri="{FF2B5EF4-FFF2-40B4-BE49-F238E27FC236}">
                <a16:creationId xmlns:a16="http://schemas.microsoft.com/office/drawing/2014/main" id="{D25CD208-4E26-4014-A4EB-E71769C983F5}"/>
              </a:ext>
            </a:extLst>
          </p:cNvPr>
          <p:cNvSpPr/>
          <p:nvPr/>
        </p:nvSpPr>
        <p:spPr>
          <a:xfrm>
            <a:off x="8461026" y="4442099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501" name="Прямоугольник: скругленные углы 500">
            <a:extLst>
              <a:ext uri="{FF2B5EF4-FFF2-40B4-BE49-F238E27FC236}">
                <a16:creationId xmlns:a16="http://schemas.microsoft.com/office/drawing/2014/main" id="{D6F4A9F0-667B-4833-AD11-F28A72F083B2}"/>
              </a:ext>
            </a:extLst>
          </p:cNvPr>
          <p:cNvSpPr/>
          <p:nvPr/>
        </p:nvSpPr>
        <p:spPr>
          <a:xfrm>
            <a:off x="7425056" y="4457606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502" name="Прямоугольник: скругленные углы 501">
            <a:extLst>
              <a:ext uri="{FF2B5EF4-FFF2-40B4-BE49-F238E27FC236}">
                <a16:creationId xmlns:a16="http://schemas.microsoft.com/office/drawing/2014/main" id="{195C5618-E74E-4C98-87AC-EB10634055D7}"/>
              </a:ext>
            </a:extLst>
          </p:cNvPr>
          <p:cNvSpPr/>
          <p:nvPr/>
        </p:nvSpPr>
        <p:spPr>
          <a:xfrm>
            <a:off x="6418901" y="4427107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503" name="Прямоугольник: скругленные углы 502">
            <a:extLst>
              <a:ext uri="{FF2B5EF4-FFF2-40B4-BE49-F238E27FC236}">
                <a16:creationId xmlns:a16="http://schemas.microsoft.com/office/drawing/2014/main" id="{7AC74EB4-B637-46FA-9138-3BA955A74D7A}"/>
              </a:ext>
            </a:extLst>
          </p:cNvPr>
          <p:cNvSpPr/>
          <p:nvPr/>
        </p:nvSpPr>
        <p:spPr>
          <a:xfrm>
            <a:off x="5382931" y="4442614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504" name="Прямоугольник: скругленные углы 503">
            <a:extLst>
              <a:ext uri="{FF2B5EF4-FFF2-40B4-BE49-F238E27FC236}">
                <a16:creationId xmlns:a16="http://schemas.microsoft.com/office/drawing/2014/main" id="{3F420829-5294-4E3D-A7FE-F4F3C796D68C}"/>
              </a:ext>
            </a:extLst>
          </p:cNvPr>
          <p:cNvSpPr/>
          <p:nvPr/>
        </p:nvSpPr>
        <p:spPr>
          <a:xfrm>
            <a:off x="4376753" y="4442079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505" name="Прямоугольник: скругленные углы 504">
            <a:extLst>
              <a:ext uri="{FF2B5EF4-FFF2-40B4-BE49-F238E27FC236}">
                <a16:creationId xmlns:a16="http://schemas.microsoft.com/office/drawing/2014/main" id="{2AE88F2A-0656-4A8F-B8A8-94D765826265}"/>
              </a:ext>
            </a:extLst>
          </p:cNvPr>
          <p:cNvSpPr/>
          <p:nvPr/>
        </p:nvSpPr>
        <p:spPr>
          <a:xfrm>
            <a:off x="3340783" y="4457586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506" name="Прямоугольник: скругленные углы 505">
            <a:extLst>
              <a:ext uri="{FF2B5EF4-FFF2-40B4-BE49-F238E27FC236}">
                <a16:creationId xmlns:a16="http://schemas.microsoft.com/office/drawing/2014/main" id="{B03EC007-1630-4564-98E5-4FD6ABEA9DA1}"/>
              </a:ext>
            </a:extLst>
          </p:cNvPr>
          <p:cNvSpPr/>
          <p:nvPr/>
        </p:nvSpPr>
        <p:spPr>
          <a:xfrm>
            <a:off x="2320054" y="4441606"/>
            <a:ext cx="960784" cy="20905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pic>
        <p:nvPicPr>
          <p:cNvPr id="631" name="Рисунок 630">
            <a:extLst>
              <a:ext uri="{FF2B5EF4-FFF2-40B4-BE49-F238E27FC236}">
                <a16:creationId xmlns:a16="http://schemas.microsoft.com/office/drawing/2014/main" id="{A72610C4-9A6E-4C49-85A0-DF48B5802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901" y="405036"/>
            <a:ext cx="999831" cy="2133785"/>
          </a:xfrm>
          <a:prstGeom prst="rect">
            <a:avLst/>
          </a:prstGeom>
        </p:spPr>
      </p:pic>
      <p:pic>
        <p:nvPicPr>
          <p:cNvPr id="868" name="Рисунок 867">
            <a:extLst>
              <a:ext uri="{FF2B5EF4-FFF2-40B4-BE49-F238E27FC236}">
                <a16:creationId xmlns:a16="http://schemas.microsoft.com/office/drawing/2014/main" id="{8EECDEAA-FF2F-43DF-8C16-3C4AA79AF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30" y="407177"/>
            <a:ext cx="999831" cy="2133785"/>
          </a:xfrm>
          <a:prstGeom prst="rect">
            <a:avLst/>
          </a:prstGeom>
        </p:spPr>
      </p:pic>
      <p:pic>
        <p:nvPicPr>
          <p:cNvPr id="876" name="Рисунок 875">
            <a:extLst>
              <a:ext uri="{FF2B5EF4-FFF2-40B4-BE49-F238E27FC236}">
                <a16:creationId xmlns:a16="http://schemas.microsoft.com/office/drawing/2014/main" id="{824394E4-427D-4D3A-A92E-C75890063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22" y="420495"/>
            <a:ext cx="999831" cy="2133785"/>
          </a:xfrm>
          <a:prstGeom prst="rect">
            <a:avLst/>
          </a:prstGeom>
        </p:spPr>
      </p:pic>
      <p:pic>
        <p:nvPicPr>
          <p:cNvPr id="884" name="Рисунок 883">
            <a:extLst>
              <a:ext uri="{FF2B5EF4-FFF2-40B4-BE49-F238E27FC236}">
                <a16:creationId xmlns:a16="http://schemas.microsoft.com/office/drawing/2014/main" id="{A0A533D9-1A5A-42C3-839B-357CB3C4E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42" y="407177"/>
            <a:ext cx="999831" cy="2133785"/>
          </a:xfrm>
          <a:prstGeom prst="rect">
            <a:avLst/>
          </a:prstGeom>
        </p:spPr>
      </p:pic>
      <p:pic>
        <p:nvPicPr>
          <p:cNvPr id="892" name="Рисунок 891">
            <a:extLst>
              <a:ext uri="{FF2B5EF4-FFF2-40B4-BE49-F238E27FC236}">
                <a16:creationId xmlns:a16="http://schemas.microsoft.com/office/drawing/2014/main" id="{E2613981-3843-44B9-BA63-F3CF8E9F8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59" y="411728"/>
            <a:ext cx="999831" cy="2133785"/>
          </a:xfrm>
          <a:prstGeom prst="rect">
            <a:avLst/>
          </a:prstGeom>
        </p:spPr>
      </p:pic>
      <p:pic>
        <p:nvPicPr>
          <p:cNvPr id="900" name="Рисунок 899">
            <a:extLst>
              <a:ext uri="{FF2B5EF4-FFF2-40B4-BE49-F238E27FC236}">
                <a16:creationId xmlns:a16="http://schemas.microsoft.com/office/drawing/2014/main" id="{819A62BD-B634-42BA-8553-68F286EBC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47" y="407177"/>
            <a:ext cx="999831" cy="2133785"/>
          </a:xfrm>
          <a:prstGeom prst="rect">
            <a:avLst/>
          </a:prstGeom>
        </p:spPr>
      </p:pic>
      <p:pic>
        <p:nvPicPr>
          <p:cNvPr id="908" name="Рисунок 907">
            <a:extLst>
              <a:ext uri="{FF2B5EF4-FFF2-40B4-BE49-F238E27FC236}">
                <a16:creationId xmlns:a16="http://schemas.microsoft.com/office/drawing/2014/main" id="{8D3B7CFC-BE6D-43C7-8783-BBF28FD2E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92" y="418125"/>
            <a:ext cx="999831" cy="2133785"/>
          </a:xfrm>
          <a:prstGeom prst="rect">
            <a:avLst/>
          </a:prstGeom>
        </p:spPr>
      </p:pic>
      <p:pic>
        <p:nvPicPr>
          <p:cNvPr id="916" name="Рисунок 915">
            <a:extLst>
              <a:ext uri="{FF2B5EF4-FFF2-40B4-BE49-F238E27FC236}">
                <a16:creationId xmlns:a16="http://schemas.microsoft.com/office/drawing/2014/main" id="{0AE63D61-8411-4962-BE11-BA3D8E0E9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0" y="420495"/>
            <a:ext cx="999831" cy="2133785"/>
          </a:xfrm>
          <a:prstGeom prst="rect">
            <a:avLst/>
          </a:prstGeom>
        </p:spPr>
      </p:pic>
      <p:pic>
        <p:nvPicPr>
          <p:cNvPr id="924" name="Рисунок 923">
            <a:extLst>
              <a:ext uri="{FF2B5EF4-FFF2-40B4-BE49-F238E27FC236}">
                <a16:creationId xmlns:a16="http://schemas.microsoft.com/office/drawing/2014/main" id="{D234F343-7EDA-49F0-AF10-A95AC8F94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74" y="392001"/>
            <a:ext cx="999831" cy="2133785"/>
          </a:xfrm>
          <a:prstGeom prst="rect">
            <a:avLst/>
          </a:prstGeom>
        </p:spPr>
      </p:pic>
      <p:pic>
        <p:nvPicPr>
          <p:cNvPr id="932" name="Рисунок 931">
            <a:extLst>
              <a:ext uri="{FF2B5EF4-FFF2-40B4-BE49-F238E27FC236}">
                <a16:creationId xmlns:a16="http://schemas.microsoft.com/office/drawing/2014/main" id="{FFC4C465-5318-44CC-AFEA-7F1FA810A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14661" y="4399489"/>
            <a:ext cx="999831" cy="2133785"/>
          </a:xfrm>
          <a:prstGeom prst="rect">
            <a:avLst/>
          </a:prstGeom>
        </p:spPr>
      </p:pic>
      <p:pic>
        <p:nvPicPr>
          <p:cNvPr id="940" name="Рисунок 939">
            <a:extLst>
              <a:ext uri="{FF2B5EF4-FFF2-40B4-BE49-F238E27FC236}">
                <a16:creationId xmlns:a16="http://schemas.microsoft.com/office/drawing/2014/main" id="{9A0F0511-105A-4BBE-B93A-D4BA9742B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55386" y="4421260"/>
            <a:ext cx="999831" cy="2133785"/>
          </a:xfrm>
          <a:prstGeom prst="rect">
            <a:avLst/>
          </a:prstGeom>
        </p:spPr>
      </p:pic>
      <p:pic>
        <p:nvPicPr>
          <p:cNvPr id="948" name="Рисунок 947">
            <a:extLst>
              <a:ext uri="{FF2B5EF4-FFF2-40B4-BE49-F238E27FC236}">
                <a16:creationId xmlns:a16="http://schemas.microsoft.com/office/drawing/2014/main" id="{4A64D162-64B7-48CB-AD04-B58E0A043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50053" y="4428880"/>
            <a:ext cx="999831" cy="2133785"/>
          </a:xfrm>
          <a:prstGeom prst="rect">
            <a:avLst/>
          </a:prstGeom>
        </p:spPr>
      </p:pic>
      <p:pic>
        <p:nvPicPr>
          <p:cNvPr id="956" name="Рисунок 955">
            <a:extLst>
              <a:ext uri="{FF2B5EF4-FFF2-40B4-BE49-F238E27FC236}">
                <a16:creationId xmlns:a16="http://schemas.microsoft.com/office/drawing/2014/main" id="{83757165-1A91-449C-B3C5-5841E34B3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8649" y="4420412"/>
            <a:ext cx="999831" cy="2133785"/>
          </a:xfrm>
          <a:prstGeom prst="rect">
            <a:avLst/>
          </a:prstGeom>
        </p:spPr>
      </p:pic>
      <p:pic>
        <p:nvPicPr>
          <p:cNvPr id="964" name="Рисунок 963">
            <a:extLst>
              <a:ext uri="{FF2B5EF4-FFF2-40B4-BE49-F238E27FC236}">
                <a16:creationId xmlns:a16="http://schemas.microsoft.com/office/drawing/2014/main" id="{74253D38-5B11-40E7-B832-3BC04A632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01761" y="4399230"/>
            <a:ext cx="999831" cy="2133785"/>
          </a:xfrm>
          <a:prstGeom prst="rect">
            <a:avLst/>
          </a:prstGeom>
        </p:spPr>
      </p:pic>
      <p:pic>
        <p:nvPicPr>
          <p:cNvPr id="972" name="Рисунок 971">
            <a:extLst>
              <a:ext uri="{FF2B5EF4-FFF2-40B4-BE49-F238E27FC236}">
                <a16:creationId xmlns:a16="http://schemas.microsoft.com/office/drawing/2014/main" id="{42A5177E-387A-46AE-AC45-B648FDF85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75509" y="4422091"/>
            <a:ext cx="999831" cy="2133785"/>
          </a:xfrm>
          <a:prstGeom prst="rect">
            <a:avLst/>
          </a:prstGeom>
        </p:spPr>
      </p:pic>
      <p:pic>
        <p:nvPicPr>
          <p:cNvPr id="980" name="Рисунок 979">
            <a:extLst>
              <a:ext uri="{FF2B5EF4-FFF2-40B4-BE49-F238E27FC236}">
                <a16:creationId xmlns:a16="http://schemas.microsoft.com/office/drawing/2014/main" id="{9045D925-0EFF-4D36-B15A-811AEEDB5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5745" y="4428881"/>
            <a:ext cx="999831" cy="2133785"/>
          </a:xfrm>
          <a:prstGeom prst="rect">
            <a:avLst/>
          </a:prstGeom>
        </p:spPr>
      </p:pic>
      <p:pic>
        <p:nvPicPr>
          <p:cNvPr id="988" name="Рисунок 987">
            <a:extLst>
              <a:ext uri="{FF2B5EF4-FFF2-40B4-BE49-F238E27FC236}">
                <a16:creationId xmlns:a16="http://schemas.microsoft.com/office/drawing/2014/main" id="{1F41FBFD-8E3D-4EBC-927B-3A0CD30E3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9886" y="4421875"/>
            <a:ext cx="999831" cy="2133785"/>
          </a:xfrm>
          <a:prstGeom prst="rect">
            <a:avLst/>
          </a:prstGeom>
        </p:spPr>
      </p:pic>
      <p:pic>
        <p:nvPicPr>
          <p:cNvPr id="996" name="Рисунок 995">
            <a:extLst>
              <a:ext uri="{FF2B5EF4-FFF2-40B4-BE49-F238E27FC236}">
                <a16:creationId xmlns:a16="http://schemas.microsoft.com/office/drawing/2014/main" id="{751B448E-996D-40F8-9518-A7040E126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13173" y="4398350"/>
            <a:ext cx="999831" cy="2133785"/>
          </a:xfrm>
          <a:prstGeom prst="rect">
            <a:avLst/>
          </a:prstGeom>
        </p:spPr>
      </p:pic>
      <p:sp>
        <p:nvSpPr>
          <p:cNvPr id="1004" name="Прямоугольник: скругленные углы 1003">
            <a:extLst>
              <a:ext uri="{FF2B5EF4-FFF2-40B4-BE49-F238E27FC236}">
                <a16:creationId xmlns:a16="http://schemas.microsoft.com/office/drawing/2014/main" id="{9B504C91-2777-4EFC-BA78-63EA12FCB446}"/>
              </a:ext>
            </a:extLst>
          </p:cNvPr>
          <p:cNvSpPr/>
          <p:nvPr/>
        </p:nvSpPr>
        <p:spPr>
          <a:xfrm>
            <a:off x="2117009" y="3551673"/>
            <a:ext cx="9453659" cy="8419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05" name="Овал 1004">
            <a:extLst>
              <a:ext uri="{FF2B5EF4-FFF2-40B4-BE49-F238E27FC236}">
                <a16:creationId xmlns:a16="http://schemas.microsoft.com/office/drawing/2014/main" id="{AE7C0F13-2976-41F8-AF8B-CF8AC5743C75}"/>
              </a:ext>
            </a:extLst>
          </p:cNvPr>
          <p:cNvSpPr/>
          <p:nvPr/>
        </p:nvSpPr>
        <p:spPr>
          <a:xfrm>
            <a:off x="10853076" y="361587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06" name="Овал 1005">
            <a:extLst>
              <a:ext uri="{FF2B5EF4-FFF2-40B4-BE49-F238E27FC236}">
                <a16:creationId xmlns:a16="http://schemas.microsoft.com/office/drawing/2014/main" id="{9E1BD30F-9E15-47AC-ABB7-3E0095B97741}"/>
              </a:ext>
            </a:extLst>
          </p:cNvPr>
          <p:cNvSpPr/>
          <p:nvPr/>
        </p:nvSpPr>
        <p:spPr>
          <a:xfrm>
            <a:off x="11170933" y="361554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07" name="Овал 1006">
            <a:extLst>
              <a:ext uri="{FF2B5EF4-FFF2-40B4-BE49-F238E27FC236}">
                <a16:creationId xmlns:a16="http://schemas.microsoft.com/office/drawing/2014/main" id="{233CCAE6-E029-4D29-A7BF-7DBBCF1C398B}"/>
              </a:ext>
            </a:extLst>
          </p:cNvPr>
          <p:cNvSpPr/>
          <p:nvPr/>
        </p:nvSpPr>
        <p:spPr>
          <a:xfrm>
            <a:off x="10520213" y="390627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08" name="Овал 1007">
            <a:extLst>
              <a:ext uri="{FF2B5EF4-FFF2-40B4-BE49-F238E27FC236}">
                <a16:creationId xmlns:a16="http://schemas.microsoft.com/office/drawing/2014/main" id="{BFADEB81-8771-433A-8915-C56AF5FC4F92}"/>
              </a:ext>
            </a:extLst>
          </p:cNvPr>
          <p:cNvSpPr/>
          <p:nvPr/>
        </p:nvSpPr>
        <p:spPr>
          <a:xfrm>
            <a:off x="10505207" y="361329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09" name="Овал 1008">
            <a:extLst>
              <a:ext uri="{FF2B5EF4-FFF2-40B4-BE49-F238E27FC236}">
                <a16:creationId xmlns:a16="http://schemas.microsoft.com/office/drawing/2014/main" id="{CC744E3A-7E4C-4455-972E-B1977E0E5174}"/>
              </a:ext>
            </a:extLst>
          </p:cNvPr>
          <p:cNvSpPr/>
          <p:nvPr/>
        </p:nvSpPr>
        <p:spPr>
          <a:xfrm>
            <a:off x="10853076" y="390339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0" name="Овал 1009">
            <a:extLst>
              <a:ext uri="{FF2B5EF4-FFF2-40B4-BE49-F238E27FC236}">
                <a16:creationId xmlns:a16="http://schemas.microsoft.com/office/drawing/2014/main" id="{4F804627-A19F-4ACC-A395-2027D37EEAD9}"/>
              </a:ext>
            </a:extLst>
          </p:cNvPr>
          <p:cNvSpPr/>
          <p:nvPr/>
        </p:nvSpPr>
        <p:spPr>
          <a:xfrm>
            <a:off x="11170933" y="390306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1" name="d1">
            <a:extLst>
              <a:ext uri="{FF2B5EF4-FFF2-40B4-BE49-F238E27FC236}">
                <a16:creationId xmlns:a16="http://schemas.microsoft.com/office/drawing/2014/main" id="{4991FC26-14D7-44E2-A4A2-C6AF317558AD}"/>
              </a:ext>
            </a:extLst>
          </p:cNvPr>
          <p:cNvSpPr/>
          <p:nvPr/>
        </p:nvSpPr>
        <p:spPr>
          <a:xfrm>
            <a:off x="200573" y="3470444"/>
            <a:ext cx="1835848" cy="86870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Intro Cond Black Free" panose="00000500000000000000" pitchFamily="50" charset="-52"/>
                <a:cs typeface="Times New Roman" panose="02020603050405020304" pitchFamily="18" charset="0"/>
              </a:rPr>
              <a:t>Дұрыс </a:t>
            </a:r>
            <a:endParaRPr lang="en-US" sz="2000" b="1" dirty="0">
              <a:latin typeface="Intro Cond Black Free" panose="00000500000000000000" pitchFamily="50" charset="-52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Intro Cond Black Free" panose="00000500000000000000" pitchFamily="50" charset="-52"/>
                <a:cs typeface="Times New Roman" panose="02020603050405020304" pitchFamily="18" charset="0"/>
              </a:rPr>
              <a:t>2 </a:t>
            </a:r>
            <a:r>
              <a:rPr lang="kk-KZ" sz="2000" b="1" dirty="0">
                <a:latin typeface="Intro Cond Black Free" panose="00000500000000000000" pitchFamily="50" charset="-52"/>
                <a:cs typeface="Times New Roman" panose="02020603050405020304" pitchFamily="18" charset="0"/>
              </a:rPr>
              <a:t>команда</a:t>
            </a:r>
            <a:endParaRPr lang="ru-KZ" sz="2000" b="1" dirty="0">
              <a:latin typeface="Intro Cond Black Free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012" name="Овал 1011">
            <a:extLst>
              <a:ext uri="{FF2B5EF4-FFF2-40B4-BE49-F238E27FC236}">
                <a16:creationId xmlns:a16="http://schemas.microsoft.com/office/drawing/2014/main" id="{90207D7D-441A-4D6C-ABE3-7AF5D1597F02}"/>
              </a:ext>
            </a:extLst>
          </p:cNvPr>
          <p:cNvSpPr/>
          <p:nvPr/>
        </p:nvSpPr>
        <p:spPr>
          <a:xfrm>
            <a:off x="9854487" y="363276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3" name="Овал 1012">
            <a:extLst>
              <a:ext uri="{FF2B5EF4-FFF2-40B4-BE49-F238E27FC236}">
                <a16:creationId xmlns:a16="http://schemas.microsoft.com/office/drawing/2014/main" id="{83E51DE5-5958-491A-9D49-1045CE5DCDA6}"/>
              </a:ext>
            </a:extLst>
          </p:cNvPr>
          <p:cNvSpPr/>
          <p:nvPr/>
        </p:nvSpPr>
        <p:spPr>
          <a:xfrm>
            <a:off x="10172344" y="363243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4" name="Овал 1013">
            <a:extLst>
              <a:ext uri="{FF2B5EF4-FFF2-40B4-BE49-F238E27FC236}">
                <a16:creationId xmlns:a16="http://schemas.microsoft.com/office/drawing/2014/main" id="{9F405F54-0D0C-43F8-860D-A8902189A88F}"/>
              </a:ext>
            </a:extLst>
          </p:cNvPr>
          <p:cNvSpPr/>
          <p:nvPr/>
        </p:nvSpPr>
        <p:spPr>
          <a:xfrm>
            <a:off x="9521624" y="3923160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5" name="Овал 1014">
            <a:extLst>
              <a:ext uri="{FF2B5EF4-FFF2-40B4-BE49-F238E27FC236}">
                <a16:creationId xmlns:a16="http://schemas.microsoft.com/office/drawing/2014/main" id="{D4AE1D2E-4A00-4C70-BBC9-BA34B733A97D}"/>
              </a:ext>
            </a:extLst>
          </p:cNvPr>
          <p:cNvSpPr/>
          <p:nvPr/>
        </p:nvSpPr>
        <p:spPr>
          <a:xfrm>
            <a:off x="9506618" y="363018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6" name="Овал 1015">
            <a:extLst>
              <a:ext uri="{FF2B5EF4-FFF2-40B4-BE49-F238E27FC236}">
                <a16:creationId xmlns:a16="http://schemas.microsoft.com/office/drawing/2014/main" id="{172A2B60-01CA-4893-A637-55156107CCD4}"/>
              </a:ext>
            </a:extLst>
          </p:cNvPr>
          <p:cNvSpPr/>
          <p:nvPr/>
        </p:nvSpPr>
        <p:spPr>
          <a:xfrm>
            <a:off x="9854487" y="392028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7" name="Овал 1016">
            <a:extLst>
              <a:ext uri="{FF2B5EF4-FFF2-40B4-BE49-F238E27FC236}">
                <a16:creationId xmlns:a16="http://schemas.microsoft.com/office/drawing/2014/main" id="{B4CD6CD8-7542-4323-977C-B06BF13D8E1A}"/>
              </a:ext>
            </a:extLst>
          </p:cNvPr>
          <p:cNvSpPr/>
          <p:nvPr/>
        </p:nvSpPr>
        <p:spPr>
          <a:xfrm>
            <a:off x="10172344" y="391995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8" name="Овал 1017">
            <a:extLst>
              <a:ext uri="{FF2B5EF4-FFF2-40B4-BE49-F238E27FC236}">
                <a16:creationId xmlns:a16="http://schemas.microsoft.com/office/drawing/2014/main" id="{9A928B32-938E-4035-A739-BA08083F2819}"/>
              </a:ext>
            </a:extLst>
          </p:cNvPr>
          <p:cNvSpPr/>
          <p:nvPr/>
        </p:nvSpPr>
        <p:spPr>
          <a:xfrm>
            <a:off x="8870904" y="363276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19" name="Овал 1018">
            <a:extLst>
              <a:ext uri="{FF2B5EF4-FFF2-40B4-BE49-F238E27FC236}">
                <a16:creationId xmlns:a16="http://schemas.microsoft.com/office/drawing/2014/main" id="{CB369720-623D-4ED7-9A55-C54EBBD62600}"/>
              </a:ext>
            </a:extLst>
          </p:cNvPr>
          <p:cNvSpPr/>
          <p:nvPr/>
        </p:nvSpPr>
        <p:spPr>
          <a:xfrm>
            <a:off x="9188761" y="363243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0" name="Овал 1019">
            <a:extLst>
              <a:ext uri="{FF2B5EF4-FFF2-40B4-BE49-F238E27FC236}">
                <a16:creationId xmlns:a16="http://schemas.microsoft.com/office/drawing/2014/main" id="{9C4E227A-FAF0-48BC-B499-D17A8E8FA0CE}"/>
              </a:ext>
            </a:extLst>
          </p:cNvPr>
          <p:cNvSpPr/>
          <p:nvPr/>
        </p:nvSpPr>
        <p:spPr>
          <a:xfrm>
            <a:off x="8538041" y="3923160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1" name="Овал 1020">
            <a:extLst>
              <a:ext uri="{FF2B5EF4-FFF2-40B4-BE49-F238E27FC236}">
                <a16:creationId xmlns:a16="http://schemas.microsoft.com/office/drawing/2014/main" id="{8261D35E-4A86-4B1C-A167-1B2705F37BB4}"/>
              </a:ext>
            </a:extLst>
          </p:cNvPr>
          <p:cNvSpPr/>
          <p:nvPr/>
        </p:nvSpPr>
        <p:spPr>
          <a:xfrm>
            <a:off x="8523035" y="363018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2" name="Овал 1021">
            <a:extLst>
              <a:ext uri="{FF2B5EF4-FFF2-40B4-BE49-F238E27FC236}">
                <a16:creationId xmlns:a16="http://schemas.microsoft.com/office/drawing/2014/main" id="{9A58FAC0-BE0A-4E40-96CF-B7A12B2D00BD}"/>
              </a:ext>
            </a:extLst>
          </p:cNvPr>
          <p:cNvSpPr/>
          <p:nvPr/>
        </p:nvSpPr>
        <p:spPr>
          <a:xfrm>
            <a:off x="8870904" y="392028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3" name="Овал 1022">
            <a:extLst>
              <a:ext uri="{FF2B5EF4-FFF2-40B4-BE49-F238E27FC236}">
                <a16:creationId xmlns:a16="http://schemas.microsoft.com/office/drawing/2014/main" id="{52A2DB1A-2457-4739-A38D-26EF44E98D6B}"/>
              </a:ext>
            </a:extLst>
          </p:cNvPr>
          <p:cNvSpPr/>
          <p:nvPr/>
        </p:nvSpPr>
        <p:spPr>
          <a:xfrm>
            <a:off x="9188761" y="391995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4" name="Овал 1023">
            <a:extLst>
              <a:ext uri="{FF2B5EF4-FFF2-40B4-BE49-F238E27FC236}">
                <a16:creationId xmlns:a16="http://schemas.microsoft.com/office/drawing/2014/main" id="{7FDAD696-6938-4EB4-BA4B-974C56341DE0}"/>
              </a:ext>
            </a:extLst>
          </p:cNvPr>
          <p:cNvSpPr/>
          <p:nvPr/>
        </p:nvSpPr>
        <p:spPr>
          <a:xfrm>
            <a:off x="7841314" y="363276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5" name="Овал 1024">
            <a:extLst>
              <a:ext uri="{FF2B5EF4-FFF2-40B4-BE49-F238E27FC236}">
                <a16:creationId xmlns:a16="http://schemas.microsoft.com/office/drawing/2014/main" id="{FE3281C8-172D-45E7-990D-D29238F4D021}"/>
              </a:ext>
            </a:extLst>
          </p:cNvPr>
          <p:cNvSpPr/>
          <p:nvPr/>
        </p:nvSpPr>
        <p:spPr>
          <a:xfrm>
            <a:off x="8159171" y="363243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6" name="Овал 1025">
            <a:extLst>
              <a:ext uri="{FF2B5EF4-FFF2-40B4-BE49-F238E27FC236}">
                <a16:creationId xmlns:a16="http://schemas.microsoft.com/office/drawing/2014/main" id="{DFEE184B-9409-4811-AFE0-812C3BADB7B0}"/>
              </a:ext>
            </a:extLst>
          </p:cNvPr>
          <p:cNvSpPr/>
          <p:nvPr/>
        </p:nvSpPr>
        <p:spPr>
          <a:xfrm>
            <a:off x="7508451" y="3923160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7" name="Овал 1026">
            <a:extLst>
              <a:ext uri="{FF2B5EF4-FFF2-40B4-BE49-F238E27FC236}">
                <a16:creationId xmlns:a16="http://schemas.microsoft.com/office/drawing/2014/main" id="{AFDFC389-4263-4F0E-A320-0F7FCBCA19CC}"/>
              </a:ext>
            </a:extLst>
          </p:cNvPr>
          <p:cNvSpPr/>
          <p:nvPr/>
        </p:nvSpPr>
        <p:spPr>
          <a:xfrm>
            <a:off x="7493445" y="363018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8" name="Овал 1027">
            <a:extLst>
              <a:ext uri="{FF2B5EF4-FFF2-40B4-BE49-F238E27FC236}">
                <a16:creationId xmlns:a16="http://schemas.microsoft.com/office/drawing/2014/main" id="{6A0FD1D8-E6F1-418E-8F90-621142CB1C7E}"/>
              </a:ext>
            </a:extLst>
          </p:cNvPr>
          <p:cNvSpPr/>
          <p:nvPr/>
        </p:nvSpPr>
        <p:spPr>
          <a:xfrm>
            <a:off x="7841314" y="392028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29" name="Овал 1028">
            <a:extLst>
              <a:ext uri="{FF2B5EF4-FFF2-40B4-BE49-F238E27FC236}">
                <a16:creationId xmlns:a16="http://schemas.microsoft.com/office/drawing/2014/main" id="{389EB90B-3EA4-4085-80A8-C66C23D9AF53}"/>
              </a:ext>
            </a:extLst>
          </p:cNvPr>
          <p:cNvSpPr/>
          <p:nvPr/>
        </p:nvSpPr>
        <p:spPr>
          <a:xfrm>
            <a:off x="8159171" y="391995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0" name="Овал 1029">
            <a:extLst>
              <a:ext uri="{FF2B5EF4-FFF2-40B4-BE49-F238E27FC236}">
                <a16:creationId xmlns:a16="http://schemas.microsoft.com/office/drawing/2014/main" id="{C300A10C-5446-408C-A982-4B2ECA399DCA}"/>
              </a:ext>
            </a:extLst>
          </p:cNvPr>
          <p:cNvSpPr/>
          <p:nvPr/>
        </p:nvSpPr>
        <p:spPr>
          <a:xfrm>
            <a:off x="6820871" y="361587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1" name="Овал 1030">
            <a:extLst>
              <a:ext uri="{FF2B5EF4-FFF2-40B4-BE49-F238E27FC236}">
                <a16:creationId xmlns:a16="http://schemas.microsoft.com/office/drawing/2014/main" id="{91D653F7-0355-42EE-8103-7E8E31CB66F2}"/>
              </a:ext>
            </a:extLst>
          </p:cNvPr>
          <p:cNvSpPr/>
          <p:nvPr/>
        </p:nvSpPr>
        <p:spPr>
          <a:xfrm>
            <a:off x="7138728" y="361554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2" name="Овал 1031">
            <a:extLst>
              <a:ext uri="{FF2B5EF4-FFF2-40B4-BE49-F238E27FC236}">
                <a16:creationId xmlns:a16="http://schemas.microsoft.com/office/drawing/2014/main" id="{3B2E38EE-9374-4791-BD2D-DD41C73E5176}"/>
              </a:ext>
            </a:extLst>
          </p:cNvPr>
          <p:cNvSpPr/>
          <p:nvPr/>
        </p:nvSpPr>
        <p:spPr>
          <a:xfrm>
            <a:off x="6488008" y="390627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3" name="Овал 1032">
            <a:extLst>
              <a:ext uri="{FF2B5EF4-FFF2-40B4-BE49-F238E27FC236}">
                <a16:creationId xmlns:a16="http://schemas.microsoft.com/office/drawing/2014/main" id="{98F18223-EB6A-4AB4-9C96-90A624BE1D6F}"/>
              </a:ext>
            </a:extLst>
          </p:cNvPr>
          <p:cNvSpPr/>
          <p:nvPr/>
        </p:nvSpPr>
        <p:spPr>
          <a:xfrm>
            <a:off x="6473002" y="361329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4" name="Овал 1033">
            <a:extLst>
              <a:ext uri="{FF2B5EF4-FFF2-40B4-BE49-F238E27FC236}">
                <a16:creationId xmlns:a16="http://schemas.microsoft.com/office/drawing/2014/main" id="{8F9C7641-978E-4F7A-9942-528F5F863C55}"/>
              </a:ext>
            </a:extLst>
          </p:cNvPr>
          <p:cNvSpPr/>
          <p:nvPr/>
        </p:nvSpPr>
        <p:spPr>
          <a:xfrm>
            <a:off x="6820871" y="390339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96D649BE-B7E5-4396-9E4F-2D70DFD452D1}"/>
              </a:ext>
            </a:extLst>
          </p:cNvPr>
          <p:cNvSpPr/>
          <p:nvPr/>
        </p:nvSpPr>
        <p:spPr>
          <a:xfrm>
            <a:off x="7138728" y="390306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6" name="Овал 1035">
            <a:extLst>
              <a:ext uri="{FF2B5EF4-FFF2-40B4-BE49-F238E27FC236}">
                <a16:creationId xmlns:a16="http://schemas.microsoft.com/office/drawing/2014/main" id="{E8DFCBE5-67ED-4D3F-A600-5CB0292DF71D}"/>
              </a:ext>
            </a:extLst>
          </p:cNvPr>
          <p:cNvSpPr/>
          <p:nvPr/>
        </p:nvSpPr>
        <p:spPr>
          <a:xfrm>
            <a:off x="5806781" y="361587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B45E307F-6F19-4B62-8B7E-80DD2B011264}"/>
              </a:ext>
            </a:extLst>
          </p:cNvPr>
          <p:cNvSpPr/>
          <p:nvPr/>
        </p:nvSpPr>
        <p:spPr>
          <a:xfrm>
            <a:off x="6124638" y="361554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8" name="Овал 1037">
            <a:extLst>
              <a:ext uri="{FF2B5EF4-FFF2-40B4-BE49-F238E27FC236}">
                <a16:creationId xmlns:a16="http://schemas.microsoft.com/office/drawing/2014/main" id="{C4150C50-87E3-470A-81D3-4D5DB4698E44}"/>
              </a:ext>
            </a:extLst>
          </p:cNvPr>
          <p:cNvSpPr/>
          <p:nvPr/>
        </p:nvSpPr>
        <p:spPr>
          <a:xfrm>
            <a:off x="5473918" y="390627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25B30DE2-F087-4172-B72F-CCFD73300345}"/>
              </a:ext>
            </a:extLst>
          </p:cNvPr>
          <p:cNvSpPr/>
          <p:nvPr/>
        </p:nvSpPr>
        <p:spPr>
          <a:xfrm>
            <a:off x="5458912" y="361329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0" name="Овал 1039">
            <a:extLst>
              <a:ext uri="{FF2B5EF4-FFF2-40B4-BE49-F238E27FC236}">
                <a16:creationId xmlns:a16="http://schemas.microsoft.com/office/drawing/2014/main" id="{DC0BA860-5BF7-445D-AB4A-074ED731AC81}"/>
              </a:ext>
            </a:extLst>
          </p:cNvPr>
          <p:cNvSpPr/>
          <p:nvPr/>
        </p:nvSpPr>
        <p:spPr>
          <a:xfrm>
            <a:off x="5806781" y="390339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6C4DB93C-9527-46F9-853D-54D8F8166424}"/>
              </a:ext>
            </a:extLst>
          </p:cNvPr>
          <p:cNvSpPr/>
          <p:nvPr/>
        </p:nvSpPr>
        <p:spPr>
          <a:xfrm>
            <a:off x="6124638" y="390306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2" name="Овал 1041">
            <a:extLst>
              <a:ext uri="{FF2B5EF4-FFF2-40B4-BE49-F238E27FC236}">
                <a16:creationId xmlns:a16="http://schemas.microsoft.com/office/drawing/2014/main" id="{E21831CC-2C65-4B3E-BF07-7BD8B693D9B2}"/>
              </a:ext>
            </a:extLst>
          </p:cNvPr>
          <p:cNvSpPr/>
          <p:nvPr/>
        </p:nvSpPr>
        <p:spPr>
          <a:xfrm>
            <a:off x="4790008" y="361587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3" name="Овал 1042">
            <a:extLst>
              <a:ext uri="{FF2B5EF4-FFF2-40B4-BE49-F238E27FC236}">
                <a16:creationId xmlns:a16="http://schemas.microsoft.com/office/drawing/2014/main" id="{C5F38ABF-B580-45AD-8A40-84E7CDA133B3}"/>
              </a:ext>
            </a:extLst>
          </p:cNvPr>
          <p:cNvSpPr/>
          <p:nvPr/>
        </p:nvSpPr>
        <p:spPr>
          <a:xfrm>
            <a:off x="5107865" y="361554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4" name="Овал 1043">
            <a:extLst>
              <a:ext uri="{FF2B5EF4-FFF2-40B4-BE49-F238E27FC236}">
                <a16:creationId xmlns:a16="http://schemas.microsoft.com/office/drawing/2014/main" id="{67296E60-71A3-4306-83C0-8F816C07C9FA}"/>
              </a:ext>
            </a:extLst>
          </p:cNvPr>
          <p:cNvSpPr/>
          <p:nvPr/>
        </p:nvSpPr>
        <p:spPr>
          <a:xfrm>
            <a:off x="4457145" y="390627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5" name="Овал 1044">
            <a:extLst>
              <a:ext uri="{FF2B5EF4-FFF2-40B4-BE49-F238E27FC236}">
                <a16:creationId xmlns:a16="http://schemas.microsoft.com/office/drawing/2014/main" id="{D3EC3822-5762-48A2-B2F3-DA7F58E7DD2E}"/>
              </a:ext>
            </a:extLst>
          </p:cNvPr>
          <p:cNvSpPr/>
          <p:nvPr/>
        </p:nvSpPr>
        <p:spPr>
          <a:xfrm>
            <a:off x="4442139" y="361329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6" name="Овал 1045">
            <a:extLst>
              <a:ext uri="{FF2B5EF4-FFF2-40B4-BE49-F238E27FC236}">
                <a16:creationId xmlns:a16="http://schemas.microsoft.com/office/drawing/2014/main" id="{9F426EA3-4E49-44FD-815F-756118F121E9}"/>
              </a:ext>
            </a:extLst>
          </p:cNvPr>
          <p:cNvSpPr/>
          <p:nvPr/>
        </p:nvSpPr>
        <p:spPr>
          <a:xfrm>
            <a:off x="4790008" y="390339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7" name="Овал 1046">
            <a:extLst>
              <a:ext uri="{FF2B5EF4-FFF2-40B4-BE49-F238E27FC236}">
                <a16:creationId xmlns:a16="http://schemas.microsoft.com/office/drawing/2014/main" id="{6B0EE40C-9D43-4EAF-9425-889BBB6CCB26}"/>
              </a:ext>
            </a:extLst>
          </p:cNvPr>
          <p:cNvSpPr/>
          <p:nvPr/>
        </p:nvSpPr>
        <p:spPr>
          <a:xfrm>
            <a:off x="5107865" y="390306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8" name="Овал 1047">
            <a:extLst>
              <a:ext uri="{FF2B5EF4-FFF2-40B4-BE49-F238E27FC236}">
                <a16:creationId xmlns:a16="http://schemas.microsoft.com/office/drawing/2014/main" id="{AF585537-19C4-4997-A018-508EB9112A9E}"/>
              </a:ext>
            </a:extLst>
          </p:cNvPr>
          <p:cNvSpPr/>
          <p:nvPr/>
        </p:nvSpPr>
        <p:spPr>
          <a:xfrm>
            <a:off x="3792612" y="363276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49" name="Овал 1048">
            <a:extLst>
              <a:ext uri="{FF2B5EF4-FFF2-40B4-BE49-F238E27FC236}">
                <a16:creationId xmlns:a16="http://schemas.microsoft.com/office/drawing/2014/main" id="{8CC387B6-6CC2-4BE5-9C7E-5CB8853AD0DF}"/>
              </a:ext>
            </a:extLst>
          </p:cNvPr>
          <p:cNvSpPr/>
          <p:nvPr/>
        </p:nvSpPr>
        <p:spPr>
          <a:xfrm>
            <a:off x="4110469" y="363243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50" name="Овал 1049">
            <a:extLst>
              <a:ext uri="{FF2B5EF4-FFF2-40B4-BE49-F238E27FC236}">
                <a16:creationId xmlns:a16="http://schemas.microsoft.com/office/drawing/2014/main" id="{E82FCDDF-1286-4246-BFD7-110C1A10939A}"/>
              </a:ext>
            </a:extLst>
          </p:cNvPr>
          <p:cNvSpPr/>
          <p:nvPr/>
        </p:nvSpPr>
        <p:spPr>
          <a:xfrm>
            <a:off x="3459749" y="3923160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1051" name="Овал 1050">
            <a:extLst>
              <a:ext uri="{FF2B5EF4-FFF2-40B4-BE49-F238E27FC236}">
                <a16:creationId xmlns:a16="http://schemas.microsoft.com/office/drawing/2014/main" id="{C3208691-655B-4F8D-99E5-18CA57AB00FF}"/>
              </a:ext>
            </a:extLst>
          </p:cNvPr>
          <p:cNvSpPr/>
          <p:nvPr/>
        </p:nvSpPr>
        <p:spPr>
          <a:xfrm>
            <a:off x="3444743" y="363018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1052" name="Овал 1051">
            <a:extLst>
              <a:ext uri="{FF2B5EF4-FFF2-40B4-BE49-F238E27FC236}">
                <a16:creationId xmlns:a16="http://schemas.microsoft.com/office/drawing/2014/main" id="{ABEBEFD0-0FA5-4E58-A50D-1397548CC0B9}"/>
              </a:ext>
            </a:extLst>
          </p:cNvPr>
          <p:cNvSpPr/>
          <p:nvPr/>
        </p:nvSpPr>
        <p:spPr>
          <a:xfrm>
            <a:off x="3792612" y="392028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53" name="Овал 1052">
            <a:extLst>
              <a:ext uri="{FF2B5EF4-FFF2-40B4-BE49-F238E27FC236}">
                <a16:creationId xmlns:a16="http://schemas.microsoft.com/office/drawing/2014/main" id="{00444E05-0B15-47CE-A88A-76592F52A349}"/>
              </a:ext>
            </a:extLst>
          </p:cNvPr>
          <p:cNvSpPr/>
          <p:nvPr/>
        </p:nvSpPr>
        <p:spPr>
          <a:xfrm>
            <a:off x="4110469" y="3919951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Intro Cond Black Free" panose="00000500000000000000" pitchFamily="50" charset="-52"/>
            </a:endParaRPr>
          </a:p>
        </p:txBody>
      </p:sp>
      <p:sp>
        <p:nvSpPr>
          <p:cNvPr id="1054" name="Овал 1053">
            <a:extLst>
              <a:ext uri="{FF2B5EF4-FFF2-40B4-BE49-F238E27FC236}">
                <a16:creationId xmlns:a16="http://schemas.microsoft.com/office/drawing/2014/main" id="{A863C5A5-8DDE-401C-9F0A-72D2BCFD0E6D}"/>
              </a:ext>
            </a:extLst>
          </p:cNvPr>
          <p:cNvSpPr/>
          <p:nvPr/>
        </p:nvSpPr>
        <p:spPr>
          <a:xfrm>
            <a:off x="2792336" y="361554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1055" name="Овал 1054">
            <a:extLst>
              <a:ext uri="{FF2B5EF4-FFF2-40B4-BE49-F238E27FC236}">
                <a16:creationId xmlns:a16="http://schemas.microsoft.com/office/drawing/2014/main" id="{53660896-AAC0-4D98-9E4A-19DA559695C2}"/>
              </a:ext>
            </a:extLst>
          </p:cNvPr>
          <p:cNvSpPr/>
          <p:nvPr/>
        </p:nvSpPr>
        <p:spPr>
          <a:xfrm>
            <a:off x="3110193" y="3615214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1056" name="Овал 1055">
            <a:extLst>
              <a:ext uri="{FF2B5EF4-FFF2-40B4-BE49-F238E27FC236}">
                <a16:creationId xmlns:a16="http://schemas.microsoft.com/office/drawing/2014/main" id="{F0FD9AE7-250B-4DE1-B1BE-2B6F1F709389}"/>
              </a:ext>
            </a:extLst>
          </p:cNvPr>
          <p:cNvSpPr/>
          <p:nvPr/>
        </p:nvSpPr>
        <p:spPr>
          <a:xfrm>
            <a:off x="2459473" y="3905942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1057" name="Овал 1056">
            <a:extLst>
              <a:ext uri="{FF2B5EF4-FFF2-40B4-BE49-F238E27FC236}">
                <a16:creationId xmlns:a16="http://schemas.microsoft.com/office/drawing/2014/main" id="{3FBCF736-86D2-40E1-98A8-4C17C2E791C4}"/>
              </a:ext>
            </a:extLst>
          </p:cNvPr>
          <p:cNvSpPr/>
          <p:nvPr/>
        </p:nvSpPr>
        <p:spPr>
          <a:xfrm>
            <a:off x="2444467" y="3612966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1058" name="Овал 1057">
            <a:extLst>
              <a:ext uri="{FF2B5EF4-FFF2-40B4-BE49-F238E27FC236}">
                <a16:creationId xmlns:a16="http://schemas.microsoft.com/office/drawing/2014/main" id="{83FE0494-8268-4412-AAE4-EEC42D9294EC}"/>
              </a:ext>
            </a:extLst>
          </p:cNvPr>
          <p:cNvSpPr/>
          <p:nvPr/>
        </p:nvSpPr>
        <p:spPr>
          <a:xfrm>
            <a:off x="2792336" y="390306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sp>
        <p:nvSpPr>
          <p:cNvPr id="1059" name="Овал 1058">
            <a:extLst>
              <a:ext uri="{FF2B5EF4-FFF2-40B4-BE49-F238E27FC236}">
                <a16:creationId xmlns:a16="http://schemas.microsoft.com/office/drawing/2014/main" id="{8C88109A-17A6-4D1D-8D43-0B3C2ADFCB68}"/>
              </a:ext>
            </a:extLst>
          </p:cNvPr>
          <p:cNvSpPr/>
          <p:nvPr/>
        </p:nvSpPr>
        <p:spPr>
          <a:xfrm>
            <a:off x="3110193" y="3902733"/>
            <a:ext cx="347869" cy="3511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400">
              <a:latin typeface="Intro Cond Black Free" panose="00000500000000000000" pitchFamily="50" charset="-52"/>
            </a:endParaRPr>
          </a:p>
        </p:txBody>
      </p:sp>
      <p:grpSp>
        <p:nvGrpSpPr>
          <p:cNvPr id="788" name="Группа 787">
            <a:extLst>
              <a:ext uri="{FF2B5EF4-FFF2-40B4-BE49-F238E27FC236}">
                <a16:creationId xmlns:a16="http://schemas.microsoft.com/office/drawing/2014/main" id="{D1909190-212E-4A0B-BD6E-FB057E7201C9}"/>
              </a:ext>
            </a:extLst>
          </p:cNvPr>
          <p:cNvGrpSpPr/>
          <p:nvPr/>
        </p:nvGrpSpPr>
        <p:grpSpPr>
          <a:xfrm>
            <a:off x="12421439" y="264926"/>
            <a:ext cx="9830680" cy="6523600"/>
            <a:chOff x="12556435" y="113112"/>
            <a:chExt cx="9830680" cy="6523600"/>
          </a:xfrm>
        </p:grpSpPr>
        <p:grpSp>
          <p:nvGrpSpPr>
            <p:cNvPr id="789" name="Группа 788">
              <a:extLst>
                <a:ext uri="{FF2B5EF4-FFF2-40B4-BE49-F238E27FC236}">
                  <a16:creationId xmlns:a16="http://schemas.microsoft.com/office/drawing/2014/main" id="{41A30DC3-ACD4-4FA2-BE70-5F677F60CAEF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793" name="Прямоугольник: скругленные углы 792">
                <a:extLst>
                  <a:ext uri="{FF2B5EF4-FFF2-40B4-BE49-F238E27FC236}">
                    <a16:creationId xmlns:a16="http://schemas.microsoft.com/office/drawing/2014/main" id="{D9B830AF-411D-407B-9834-A20EC784C3F2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4" name="TextBox 793">
                <a:extLst>
                  <a:ext uri="{FF2B5EF4-FFF2-40B4-BE49-F238E27FC236}">
                    <a16:creationId xmlns:a16="http://schemas.microsoft.com/office/drawing/2014/main" id="{F7FA2220-EF53-46AD-A8CF-6C86453E5615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0" name="Группа 789">
              <a:extLst>
                <a:ext uri="{FF2B5EF4-FFF2-40B4-BE49-F238E27FC236}">
                  <a16:creationId xmlns:a16="http://schemas.microsoft.com/office/drawing/2014/main" id="{50955636-DF06-4E88-8F84-D5ED0070BBF9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791" name="Рисунок 790">
                <a:extLst>
                  <a:ext uri="{FF2B5EF4-FFF2-40B4-BE49-F238E27FC236}">
                    <a16:creationId xmlns:a16="http://schemas.microsoft.com/office/drawing/2014/main" id="{7E04CBD9-3521-47BF-989B-42E6E6211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792" name="TextBox 791">
                <a:extLst>
                  <a:ext uri="{FF2B5EF4-FFF2-40B4-BE49-F238E27FC236}">
                    <a16:creationId xmlns:a16="http://schemas.microsoft.com/office/drawing/2014/main" id="{F4F1D780-868D-4F04-8A0A-CDA7A543DC7A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69" name="Группа 868">
            <a:extLst>
              <a:ext uri="{FF2B5EF4-FFF2-40B4-BE49-F238E27FC236}">
                <a16:creationId xmlns:a16="http://schemas.microsoft.com/office/drawing/2014/main" id="{EFA30535-B686-4D82-B9A2-8F9155DA64D7}"/>
              </a:ext>
            </a:extLst>
          </p:cNvPr>
          <p:cNvGrpSpPr/>
          <p:nvPr/>
        </p:nvGrpSpPr>
        <p:grpSpPr>
          <a:xfrm>
            <a:off x="12451288" y="247925"/>
            <a:ext cx="9830680" cy="6523600"/>
            <a:chOff x="12556435" y="113112"/>
            <a:chExt cx="9830680" cy="6523600"/>
          </a:xfrm>
        </p:grpSpPr>
        <p:grpSp>
          <p:nvGrpSpPr>
            <p:cNvPr id="870" name="Группа 869">
              <a:extLst>
                <a:ext uri="{FF2B5EF4-FFF2-40B4-BE49-F238E27FC236}">
                  <a16:creationId xmlns:a16="http://schemas.microsoft.com/office/drawing/2014/main" id="{203F6477-5150-4715-B40A-5DE1AC897349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874" name="Прямоугольник: скругленные углы 873">
                <a:extLst>
                  <a:ext uri="{FF2B5EF4-FFF2-40B4-BE49-F238E27FC236}">
                    <a16:creationId xmlns:a16="http://schemas.microsoft.com/office/drawing/2014/main" id="{1CAAF37F-62FC-448B-AFDE-3F65E6E042BE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3183DFCA-F4DC-420A-A5C6-F826E95BCEEB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1" name="Группа 870">
              <a:extLst>
                <a:ext uri="{FF2B5EF4-FFF2-40B4-BE49-F238E27FC236}">
                  <a16:creationId xmlns:a16="http://schemas.microsoft.com/office/drawing/2014/main" id="{EB7C9671-B65C-433B-B318-0B640BA0E026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872" name="Рисунок 871">
                <a:extLst>
                  <a:ext uri="{FF2B5EF4-FFF2-40B4-BE49-F238E27FC236}">
                    <a16:creationId xmlns:a16="http://schemas.microsoft.com/office/drawing/2014/main" id="{25D4D558-97C0-46B5-9ADF-0DDF98CB7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0B499D76-9AC6-44EA-BD0B-90F350B576D8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77" name="Группа 876">
            <a:extLst>
              <a:ext uri="{FF2B5EF4-FFF2-40B4-BE49-F238E27FC236}">
                <a16:creationId xmlns:a16="http://schemas.microsoft.com/office/drawing/2014/main" id="{42501694-6C26-448E-AE5B-A7E45E1B712C}"/>
              </a:ext>
            </a:extLst>
          </p:cNvPr>
          <p:cNvGrpSpPr/>
          <p:nvPr/>
        </p:nvGrpSpPr>
        <p:grpSpPr>
          <a:xfrm>
            <a:off x="12467302" y="248670"/>
            <a:ext cx="9830680" cy="6523600"/>
            <a:chOff x="12556435" y="113112"/>
            <a:chExt cx="9830680" cy="6523600"/>
          </a:xfrm>
        </p:grpSpPr>
        <p:grpSp>
          <p:nvGrpSpPr>
            <p:cNvPr id="878" name="Группа 877">
              <a:extLst>
                <a:ext uri="{FF2B5EF4-FFF2-40B4-BE49-F238E27FC236}">
                  <a16:creationId xmlns:a16="http://schemas.microsoft.com/office/drawing/2014/main" id="{73960D8C-3A7E-4701-85E8-3C8A4BE612D2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882" name="Прямоугольник: скругленные углы 881">
                <a:extLst>
                  <a:ext uri="{FF2B5EF4-FFF2-40B4-BE49-F238E27FC236}">
                    <a16:creationId xmlns:a16="http://schemas.microsoft.com/office/drawing/2014/main" id="{BB589D4E-A9AA-4B72-AD47-DCA6169CBDE1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3" name="TextBox 882">
                <a:extLst>
                  <a:ext uri="{FF2B5EF4-FFF2-40B4-BE49-F238E27FC236}">
                    <a16:creationId xmlns:a16="http://schemas.microsoft.com/office/drawing/2014/main" id="{A0C191BD-D6C9-40BC-AA40-9D09C9A47669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9" name="Группа 878">
              <a:extLst>
                <a:ext uri="{FF2B5EF4-FFF2-40B4-BE49-F238E27FC236}">
                  <a16:creationId xmlns:a16="http://schemas.microsoft.com/office/drawing/2014/main" id="{4D53E103-E58B-4B7B-8D71-FD615DDE6E8C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880" name="Рисунок 879">
                <a:extLst>
                  <a:ext uri="{FF2B5EF4-FFF2-40B4-BE49-F238E27FC236}">
                    <a16:creationId xmlns:a16="http://schemas.microsoft.com/office/drawing/2014/main" id="{49D1853A-AECA-4D2B-A046-08924BD7A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881" name="TextBox 880">
                <a:extLst>
                  <a:ext uri="{FF2B5EF4-FFF2-40B4-BE49-F238E27FC236}">
                    <a16:creationId xmlns:a16="http://schemas.microsoft.com/office/drawing/2014/main" id="{B53AE6FC-83B8-492D-9CFE-6825A2155D14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85" name="Группа 884">
            <a:extLst>
              <a:ext uri="{FF2B5EF4-FFF2-40B4-BE49-F238E27FC236}">
                <a16:creationId xmlns:a16="http://schemas.microsoft.com/office/drawing/2014/main" id="{8F4065F4-D773-4905-96D1-60B927117ECF}"/>
              </a:ext>
            </a:extLst>
          </p:cNvPr>
          <p:cNvGrpSpPr/>
          <p:nvPr/>
        </p:nvGrpSpPr>
        <p:grpSpPr>
          <a:xfrm>
            <a:off x="12453594" y="264708"/>
            <a:ext cx="9830680" cy="6523600"/>
            <a:chOff x="12556435" y="113112"/>
            <a:chExt cx="9830680" cy="6523600"/>
          </a:xfrm>
        </p:grpSpPr>
        <p:grpSp>
          <p:nvGrpSpPr>
            <p:cNvPr id="886" name="Группа 885">
              <a:extLst>
                <a:ext uri="{FF2B5EF4-FFF2-40B4-BE49-F238E27FC236}">
                  <a16:creationId xmlns:a16="http://schemas.microsoft.com/office/drawing/2014/main" id="{80CE8F8F-2BD7-4833-B041-EC1020D4DF28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890" name="Прямоугольник: скругленные углы 889">
                <a:extLst>
                  <a:ext uri="{FF2B5EF4-FFF2-40B4-BE49-F238E27FC236}">
                    <a16:creationId xmlns:a16="http://schemas.microsoft.com/office/drawing/2014/main" id="{2FDE6AFA-214A-4F4E-BEDE-BE53269D81DD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1" name="TextBox 890">
                <a:extLst>
                  <a:ext uri="{FF2B5EF4-FFF2-40B4-BE49-F238E27FC236}">
                    <a16:creationId xmlns:a16="http://schemas.microsoft.com/office/drawing/2014/main" id="{EA509B40-AF74-4527-B696-B8500A824BBC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7" name="Группа 886">
              <a:extLst>
                <a:ext uri="{FF2B5EF4-FFF2-40B4-BE49-F238E27FC236}">
                  <a16:creationId xmlns:a16="http://schemas.microsoft.com/office/drawing/2014/main" id="{E5B16001-123F-4033-9F02-F7F45D7655C3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888" name="Рисунок 887">
                <a:extLst>
                  <a:ext uri="{FF2B5EF4-FFF2-40B4-BE49-F238E27FC236}">
                    <a16:creationId xmlns:a16="http://schemas.microsoft.com/office/drawing/2014/main" id="{3E2DEF4F-D488-449E-8F78-913DBD8D8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889" name="TextBox 888">
                <a:extLst>
                  <a:ext uri="{FF2B5EF4-FFF2-40B4-BE49-F238E27FC236}">
                    <a16:creationId xmlns:a16="http://schemas.microsoft.com/office/drawing/2014/main" id="{AC88F8A2-15CF-4134-ACC5-95F7ED5EAE0A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93" name="Группа 892">
            <a:extLst>
              <a:ext uri="{FF2B5EF4-FFF2-40B4-BE49-F238E27FC236}">
                <a16:creationId xmlns:a16="http://schemas.microsoft.com/office/drawing/2014/main" id="{410013DD-7712-46C1-87B9-67097DCAACC9}"/>
              </a:ext>
            </a:extLst>
          </p:cNvPr>
          <p:cNvGrpSpPr/>
          <p:nvPr/>
        </p:nvGrpSpPr>
        <p:grpSpPr>
          <a:xfrm>
            <a:off x="12454227" y="207128"/>
            <a:ext cx="9830680" cy="6523600"/>
            <a:chOff x="12556435" y="113112"/>
            <a:chExt cx="9830680" cy="6523600"/>
          </a:xfrm>
        </p:grpSpPr>
        <p:grpSp>
          <p:nvGrpSpPr>
            <p:cNvPr id="894" name="Группа 893">
              <a:extLst>
                <a:ext uri="{FF2B5EF4-FFF2-40B4-BE49-F238E27FC236}">
                  <a16:creationId xmlns:a16="http://schemas.microsoft.com/office/drawing/2014/main" id="{ACD9CA61-B496-4BDE-97B5-77320922655A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898" name="Прямоугольник: скругленные углы 897">
                <a:extLst>
                  <a:ext uri="{FF2B5EF4-FFF2-40B4-BE49-F238E27FC236}">
                    <a16:creationId xmlns:a16="http://schemas.microsoft.com/office/drawing/2014/main" id="{7EAECE45-04D1-480C-91B9-B6B578473299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B0566B22-FD4D-4A5C-A523-210817028266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95" name="Группа 894">
              <a:extLst>
                <a:ext uri="{FF2B5EF4-FFF2-40B4-BE49-F238E27FC236}">
                  <a16:creationId xmlns:a16="http://schemas.microsoft.com/office/drawing/2014/main" id="{8F31D58D-ABA6-4C36-9F8D-42D1FABC01B0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896" name="Рисунок 895">
                <a:extLst>
                  <a:ext uri="{FF2B5EF4-FFF2-40B4-BE49-F238E27FC236}">
                    <a16:creationId xmlns:a16="http://schemas.microsoft.com/office/drawing/2014/main" id="{670C9F66-4A00-409C-ABEA-2497E59FE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9FB09B2C-29D2-487D-AC12-65BEF8AF72F1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1" name="Группа 900">
            <a:extLst>
              <a:ext uri="{FF2B5EF4-FFF2-40B4-BE49-F238E27FC236}">
                <a16:creationId xmlns:a16="http://schemas.microsoft.com/office/drawing/2014/main" id="{33D0A503-B519-4C45-B0AA-E740807396E9}"/>
              </a:ext>
            </a:extLst>
          </p:cNvPr>
          <p:cNvGrpSpPr/>
          <p:nvPr/>
        </p:nvGrpSpPr>
        <p:grpSpPr>
          <a:xfrm>
            <a:off x="12465655" y="203936"/>
            <a:ext cx="9830680" cy="6523600"/>
            <a:chOff x="12556435" y="113112"/>
            <a:chExt cx="9830680" cy="6523600"/>
          </a:xfrm>
        </p:grpSpPr>
        <p:grpSp>
          <p:nvGrpSpPr>
            <p:cNvPr id="902" name="Группа 901">
              <a:extLst>
                <a:ext uri="{FF2B5EF4-FFF2-40B4-BE49-F238E27FC236}">
                  <a16:creationId xmlns:a16="http://schemas.microsoft.com/office/drawing/2014/main" id="{9C253188-9A48-4952-864C-707B0F257D11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06" name="Прямоугольник: скругленные углы 905">
                <a:extLst>
                  <a:ext uri="{FF2B5EF4-FFF2-40B4-BE49-F238E27FC236}">
                    <a16:creationId xmlns:a16="http://schemas.microsoft.com/office/drawing/2014/main" id="{ACAF9DB7-7E9E-495F-8AD0-8867317F8E46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7" name="TextBox 906">
                <a:extLst>
                  <a:ext uri="{FF2B5EF4-FFF2-40B4-BE49-F238E27FC236}">
                    <a16:creationId xmlns:a16="http://schemas.microsoft.com/office/drawing/2014/main" id="{F1A0729F-34C1-4337-B2F5-082F7F00DB18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03" name="Группа 902">
              <a:extLst>
                <a:ext uri="{FF2B5EF4-FFF2-40B4-BE49-F238E27FC236}">
                  <a16:creationId xmlns:a16="http://schemas.microsoft.com/office/drawing/2014/main" id="{F3CFA660-C230-41A5-98C8-9E4EFA1C54A7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04" name="Рисунок 903">
                <a:extLst>
                  <a:ext uri="{FF2B5EF4-FFF2-40B4-BE49-F238E27FC236}">
                    <a16:creationId xmlns:a16="http://schemas.microsoft.com/office/drawing/2014/main" id="{6A7BEF56-0AF8-4690-9E07-93ACA67A0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05" name="TextBox 904">
                <a:extLst>
                  <a:ext uri="{FF2B5EF4-FFF2-40B4-BE49-F238E27FC236}">
                    <a16:creationId xmlns:a16="http://schemas.microsoft.com/office/drawing/2014/main" id="{265E6BCA-4DCF-4B65-9BBD-C8D5F73F04A2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9" name="Группа 908">
            <a:extLst>
              <a:ext uri="{FF2B5EF4-FFF2-40B4-BE49-F238E27FC236}">
                <a16:creationId xmlns:a16="http://schemas.microsoft.com/office/drawing/2014/main" id="{9BAFE3A4-B29D-4A2A-9CA1-CF689B12B0C7}"/>
              </a:ext>
            </a:extLst>
          </p:cNvPr>
          <p:cNvGrpSpPr/>
          <p:nvPr/>
        </p:nvGrpSpPr>
        <p:grpSpPr>
          <a:xfrm>
            <a:off x="12466268" y="215514"/>
            <a:ext cx="9830680" cy="6523600"/>
            <a:chOff x="12556435" y="113112"/>
            <a:chExt cx="9830680" cy="6523600"/>
          </a:xfrm>
        </p:grpSpPr>
        <p:grpSp>
          <p:nvGrpSpPr>
            <p:cNvPr id="910" name="Группа 909">
              <a:extLst>
                <a:ext uri="{FF2B5EF4-FFF2-40B4-BE49-F238E27FC236}">
                  <a16:creationId xmlns:a16="http://schemas.microsoft.com/office/drawing/2014/main" id="{3E8214CF-C03A-46BF-A2A7-0892A8F5CB03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14" name="Прямоугольник: скругленные углы 913">
                <a:extLst>
                  <a:ext uri="{FF2B5EF4-FFF2-40B4-BE49-F238E27FC236}">
                    <a16:creationId xmlns:a16="http://schemas.microsoft.com/office/drawing/2014/main" id="{A5B49814-427D-4F38-A6C1-B0D16374ADC0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5" name="TextBox 914">
                <a:extLst>
                  <a:ext uri="{FF2B5EF4-FFF2-40B4-BE49-F238E27FC236}">
                    <a16:creationId xmlns:a16="http://schemas.microsoft.com/office/drawing/2014/main" id="{4E643F9B-98BC-4F1D-B52B-F9B799764D8F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1" name="Группа 910">
              <a:extLst>
                <a:ext uri="{FF2B5EF4-FFF2-40B4-BE49-F238E27FC236}">
                  <a16:creationId xmlns:a16="http://schemas.microsoft.com/office/drawing/2014/main" id="{6B8A4DDF-24A5-43A3-A978-504CF0F9823E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12" name="Рисунок 911">
                <a:extLst>
                  <a:ext uri="{FF2B5EF4-FFF2-40B4-BE49-F238E27FC236}">
                    <a16:creationId xmlns:a16="http://schemas.microsoft.com/office/drawing/2014/main" id="{7D268A77-D353-41D4-9CCF-40A63EC6F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13" name="TextBox 912">
                <a:extLst>
                  <a:ext uri="{FF2B5EF4-FFF2-40B4-BE49-F238E27FC236}">
                    <a16:creationId xmlns:a16="http://schemas.microsoft.com/office/drawing/2014/main" id="{B67B502C-330E-4562-8BCB-D8EADF99F350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17" name="Группа 916">
            <a:extLst>
              <a:ext uri="{FF2B5EF4-FFF2-40B4-BE49-F238E27FC236}">
                <a16:creationId xmlns:a16="http://schemas.microsoft.com/office/drawing/2014/main" id="{416CE68C-F12E-45D2-98A5-C0C01773D35B}"/>
              </a:ext>
            </a:extLst>
          </p:cNvPr>
          <p:cNvGrpSpPr/>
          <p:nvPr/>
        </p:nvGrpSpPr>
        <p:grpSpPr>
          <a:xfrm>
            <a:off x="12466927" y="218706"/>
            <a:ext cx="9830680" cy="6523600"/>
            <a:chOff x="12556435" y="113112"/>
            <a:chExt cx="9830680" cy="6523600"/>
          </a:xfrm>
        </p:grpSpPr>
        <p:grpSp>
          <p:nvGrpSpPr>
            <p:cNvPr id="918" name="Группа 917">
              <a:extLst>
                <a:ext uri="{FF2B5EF4-FFF2-40B4-BE49-F238E27FC236}">
                  <a16:creationId xmlns:a16="http://schemas.microsoft.com/office/drawing/2014/main" id="{7FB4F495-1770-4276-A93D-49B94705D7C3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22" name="Прямоугольник: скругленные углы 921">
                <a:extLst>
                  <a:ext uri="{FF2B5EF4-FFF2-40B4-BE49-F238E27FC236}">
                    <a16:creationId xmlns:a16="http://schemas.microsoft.com/office/drawing/2014/main" id="{392206B6-E6BF-405E-8E5B-46C4A17E157C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" name="TextBox 922">
                <a:extLst>
                  <a:ext uri="{FF2B5EF4-FFF2-40B4-BE49-F238E27FC236}">
                    <a16:creationId xmlns:a16="http://schemas.microsoft.com/office/drawing/2014/main" id="{4D5D6956-4E93-4505-AED1-191B5DE7F353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9" name="Группа 918">
              <a:extLst>
                <a:ext uri="{FF2B5EF4-FFF2-40B4-BE49-F238E27FC236}">
                  <a16:creationId xmlns:a16="http://schemas.microsoft.com/office/drawing/2014/main" id="{7605F5C7-82BA-4A5C-A3A4-566243E85A5C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20" name="Рисунок 919">
                <a:extLst>
                  <a:ext uri="{FF2B5EF4-FFF2-40B4-BE49-F238E27FC236}">
                    <a16:creationId xmlns:a16="http://schemas.microsoft.com/office/drawing/2014/main" id="{FAE0957A-8F4D-48E6-B836-940997ED0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21" name="TextBox 920">
                <a:extLst>
                  <a:ext uri="{FF2B5EF4-FFF2-40B4-BE49-F238E27FC236}">
                    <a16:creationId xmlns:a16="http://schemas.microsoft.com/office/drawing/2014/main" id="{809C51FD-803B-4E0C-9F92-2D3B31FEEB88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5" name="Группа 924">
            <a:extLst>
              <a:ext uri="{FF2B5EF4-FFF2-40B4-BE49-F238E27FC236}">
                <a16:creationId xmlns:a16="http://schemas.microsoft.com/office/drawing/2014/main" id="{0378B17D-2D81-46CA-ABB7-563D4D8AD965}"/>
              </a:ext>
            </a:extLst>
          </p:cNvPr>
          <p:cNvGrpSpPr/>
          <p:nvPr/>
        </p:nvGrpSpPr>
        <p:grpSpPr>
          <a:xfrm>
            <a:off x="12465655" y="203936"/>
            <a:ext cx="9830680" cy="6523600"/>
            <a:chOff x="12556435" y="113112"/>
            <a:chExt cx="9830680" cy="6523600"/>
          </a:xfrm>
        </p:grpSpPr>
        <p:grpSp>
          <p:nvGrpSpPr>
            <p:cNvPr id="926" name="Группа 925">
              <a:extLst>
                <a:ext uri="{FF2B5EF4-FFF2-40B4-BE49-F238E27FC236}">
                  <a16:creationId xmlns:a16="http://schemas.microsoft.com/office/drawing/2014/main" id="{5D301112-29F3-4519-BE22-8D837FA2EA71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30" name="Прямоугольник: скругленные углы 929">
                <a:extLst>
                  <a:ext uri="{FF2B5EF4-FFF2-40B4-BE49-F238E27FC236}">
                    <a16:creationId xmlns:a16="http://schemas.microsoft.com/office/drawing/2014/main" id="{F5E41FC1-74DF-44FD-ABF8-11F4F2DA96E9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1" name="TextBox 930">
                <a:extLst>
                  <a:ext uri="{FF2B5EF4-FFF2-40B4-BE49-F238E27FC236}">
                    <a16:creationId xmlns:a16="http://schemas.microsoft.com/office/drawing/2014/main" id="{0CE1848C-C66E-4686-8654-78FBFE5A8769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27" name="Группа 926">
              <a:extLst>
                <a:ext uri="{FF2B5EF4-FFF2-40B4-BE49-F238E27FC236}">
                  <a16:creationId xmlns:a16="http://schemas.microsoft.com/office/drawing/2014/main" id="{1ADF50BB-F316-4D1A-9120-5DF7D08EFE8F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28" name="Рисунок 927">
                <a:extLst>
                  <a:ext uri="{FF2B5EF4-FFF2-40B4-BE49-F238E27FC236}">
                    <a16:creationId xmlns:a16="http://schemas.microsoft.com/office/drawing/2014/main" id="{E6A6855B-E87C-4B02-954B-5BA764DEE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29" name="TextBox 928">
                <a:extLst>
                  <a:ext uri="{FF2B5EF4-FFF2-40B4-BE49-F238E27FC236}">
                    <a16:creationId xmlns:a16="http://schemas.microsoft.com/office/drawing/2014/main" id="{F90331E3-6A27-42F4-BA43-C2A8293BE4BA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33" name="Группа 932">
            <a:extLst>
              <a:ext uri="{FF2B5EF4-FFF2-40B4-BE49-F238E27FC236}">
                <a16:creationId xmlns:a16="http://schemas.microsoft.com/office/drawing/2014/main" id="{5663B7EA-5811-442A-830C-BCA5382E15B6}"/>
              </a:ext>
            </a:extLst>
          </p:cNvPr>
          <p:cNvGrpSpPr/>
          <p:nvPr/>
        </p:nvGrpSpPr>
        <p:grpSpPr>
          <a:xfrm>
            <a:off x="12025326" y="7350048"/>
            <a:ext cx="9830680" cy="6523600"/>
            <a:chOff x="12556435" y="113112"/>
            <a:chExt cx="9830680" cy="6523600"/>
          </a:xfrm>
        </p:grpSpPr>
        <p:grpSp>
          <p:nvGrpSpPr>
            <p:cNvPr id="934" name="Группа 933">
              <a:extLst>
                <a:ext uri="{FF2B5EF4-FFF2-40B4-BE49-F238E27FC236}">
                  <a16:creationId xmlns:a16="http://schemas.microsoft.com/office/drawing/2014/main" id="{6110A085-1A95-4C39-9574-C58F4E84537D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38" name="Прямоугольник: скругленные углы 937">
                <a:extLst>
                  <a:ext uri="{FF2B5EF4-FFF2-40B4-BE49-F238E27FC236}">
                    <a16:creationId xmlns:a16="http://schemas.microsoft.com/office/drawing/2014/main" id="{C38ED394-4787-499F-9668-B0E8CE38F657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9" name="TextBox 938">
                <a:extLst>
                  <a:ext uri="{FF2B5EF4-FFF2-40B4-BE49-F238E27FC236}">
                    <a16:creationId xmlns:a16="http://schemas.microsoft.com/office/drawing/2014/main" id="{34B783E4-99A4-4413-9026-B5A1E1AD02E6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35" name="Группа 934">
              <a:extLst>
                <a:ext uri="{FF2B5EF4-FFF2-40B4-BE49-F238E27FC236}">
                  <a16:creationId xmlns:a16="http://schemas.microsoft.com/office/drawing/2014/main" id="{A1D64F22-633F-4CA3-9173-B9E25622E738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36" name="Рисунок 935">
                <a:extLst>
                  <a:ext uri="{FF2B5EF4-FFF2-40B4-BE49-F238E27FC236}">
                    <a16:creationId xmlns:a16="http://schemas.microsoft.com/office/drawing/2014/main" id="{50102052-1460-4ED1-8822-9BC70DAB1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37" name="TextBox 936">
                <a:extLst>
                  <a:ext uri="{FF2B5EF4-FFF2-40B4-BE49-F238E27FC236}">
                    <a16:creationId xmlns:a16="http://schemas.microsoft.com/office/drawing/2014/main" id="{57DAF6A8-F16E-49F3-A6C5-754BBAC921A3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1" name="Группа 940">
            <a:extLst>
              <a:ext uri="{FF2B5EF4-FFF2-40B4-BE49-F238E27FC236}">
                <a16:creationId xmlns:a16="http://schemas.microsoft.com/office/drawing/2014/main" id="{5A27DCB6-9A9A-49FE-B70E-757CBDA6F265}"/>
              </a:ext>
            </a:extLst>
          </p:cNvPr>
          <p:cNvGrpSpPr/>
          <p:nvPr/>
        </p:nvGrpSpPr>
        <p:grpSpPr>
          <a:xfrm>
            <a:off x="12025286" y="7382866"/>
            <a:ext cx="9830680" cy="6523600"/>
            <a:chOff x="12556435" y="113112"/>
            <a:chExt cx="9830680" cy="6523600"/>
          </a:xfrm>
        </p:grpSpPr>
        <p:grpSp>
          <p:nvGrpSpPr>
            <p:cNvPr id="942" name="Группа 941">
              <a:extLst>
                <a:ext uri="{FF2B5EF4-FFF2-40B4-BE49-F238E27FC236}">
                  <a16:creationId xmlns:a16="http://schemas.microsoft.com/office/drawing/2014/main" id="{AD980902-600C-4D3C-AD0B-02C702715C00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46" name="Прямоугольник: скругленные углы 945">
                <a:extLst>
                  <a:ext uri="{FF2B5EF4-FFF2-40B4-BE49-F238E27FC236}">
                    <a16:creationId xmlns:a16="http://schemas.microsoft.com/office/drawing/2014/main" id="{4850713B-4EFF-4770-BB46-58A71FCB66D1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7" name="TextBox 946">
                <a:extLst>
                  <a:ext uri="{FF2B5EF4-FFF2-40B4-BE49-F238E27FC236}">
                    <a16:creationId xmlns:a16="http://schemas.microsoft.com/office/drawing/2014/main" id="{BE19FC4B-5C4E-4222-88BF-2FDC75831D2E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3" name="Группа 942">
              <a:extLst>
                <a:ext uri="{FF2B5EF4-FFF2-40B4-BE49-F238E27FC236}">
                  <a16:creationId xmlns:a16="http://schemas.microsoft.com/office/drawing/2014/main" id="{E9E2B497-8838-43BD-9F11-E30A5FBEFC59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44" name="Рисунок 943">
                <a:extLst>
                  <a:ext uri="{FF2B5EF4-FFF2-40B4-BE49-F238E27FC236}">
                    <a16:creationId xmlns:a16="http://schemas.microsoft.com/office/drawing/2014/main" id="{D7330988-A308-49D4-90A4-19F7804F5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45" name="TextBox 944">
                <a:extLst>
                  <a:ext uri="{FF2B5EF4-FFF2-40B4-BE49-F238E27FC236}">
                    <a16:creationId xmlns:a16="http://schemas.microsoft.com/office/drawing/2014/main" id="{F3F77C5E-F35B-4C4D-A85E-BAB553C5F09B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9" name="Группа 948">
            <a:extLst>
              <a:ext uri="{FF2B5EF4-FFF2-40B4-BE49-F238E27FC236}">
                <a16:creationId xmlns:a16="http://schemas.microsoft.com/office/drawing/2014/main" id="{30744A50-5421-4649-B297-1FDE7F3FBA38}"/>
              </a:ext>
            </a:extLst>
          </p:cNvPr>
          <p:cNvGrpSpPr/>
          <p:nvPr/>
        </p:nvGrpSpPr>
        <p:grpSpPr>
          <a:xfrm>
            <a:off x="12025326" y="7349286"/>
            <a:ext cx="9830680" cy="6523600"/>
            <a:chOff x="12556435" y="113112"/>
            <a:chExt cx="9830680" cy="6523600"/>
          </a:xfrm>
        </p:grpSpPr>
        <p:grpSp>
          <p:nvGrpSpPr>
            <p:cNvPr id="950" name="Группа 949">
              <a:extLst>
                <a:ext uri="{FF2B5EF4-FFF2-40B4-BE49-F238E27FC236}">
                  <a16:creationId xmlns:a16="http://schemas.microsoft.com/office/drawing/2014/main" id="{82FAD9ED-2F9B-40C1-B7FA-95F0FE6671C6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54" name="Прямоугольник: скругленные углы 953">
                <a:extLst>
                  <a:ext uri="{FF2B5EF4-FFF2-40B4-BE49-F238E27FC236}">
                    <a16:creationId xmlns:a16="http://schemas.microsoft.com/office/drawing/2014/main" id="{5487E387-0B0A-4989-B9B4-F4DD6F4B35DD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5" name="TextBox 954">
                <a:extLst>
                  <a:ext uri="{FF2B5EF4-FFF2-40B4-BE49-F238E27FC236}">
                    <a16:creationId xmlns:a16="http://schemas.microsoft.com/office/drawing/2014/main" id="{A446291D-C1C2-4A34-850E-6744D00E406F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51" name="Группа 950">
              <a:extLst>
                <a:ext uri="{FF2B5EF4-FFF2-40B4-BE49-F238E27FC236}">
                  <a16:creationId xmlns:a16="http://schemas.microsoft.com/office/drawing/2014/main" id="{ED248C64-3578-442F-937A-B1752F78A9B4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52" name="Рисунок 951">
                <a:extLst>
                  <a:ext uri="{FF2B5EF4-FFF2-40B4-BE49-F238E27FC236}">
                    <a16:creationId xmlns:a16="http://schemas.microsoft.com/office/drawing/2014/main" id="{26ADC972-DAB3-47B2-9F74-3C89F1723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53" name="TextBox 952">
                <a:extLst>
                  <a:ext uri="{FF2B5EF4-FFF2-40B4-BE49-F238E27FC236}">
                    <a16:creationId xmlns:a16="http://schemas.microsoft.com/office/drawing/2014/main" id="{DFC74E03-C1AF-49B7-A4BC-0A1506F3DB98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57" name="Группа 956">
            <a:extLst>
              <a:ext uri="{FF2B5EF4-FFF2-40B4-BE49-F238E27FC236}">
                <a16:creationId xmlns:a16="http://schemas.microsoft.com/office/drawing/2014/main" id="{BD9DA171-E163-4B82-9B81-6149197ED801}"/>
              </a:ext>
            </a:extLst>
          </p:cNvPr>
          <p:cNvGrpSpPr/>
          <p:nvPr/>
        </p:nvGrpSpPr>
        <p:grpSpPr>
          <a:xfrm>
            <a:off x="11990417" y="7365542"/>
            <a:ext cx="9830680" cy="6523600"/>
            <a:chOff x="12556435" y="113112"/>
            <a:chExt cx="9830680" cy="6523600"/>
          </a:xfrm>
        </p:grpSpPr>
        <p:grpSp>
          <p:nvGrpSpPr>
            <p:cNvPr id="958" name="Группа 957">
              <a:extLst>
                <a:ext uri="{FF2B5EF4-FFF2-40B4-BE49-F238E27FC236}">
                  <a16:creationId xmlns:a16="http://schemas.microsoft.com/office/drawing/2014/main" id="{76439F00-6671-4CD7-8B1E-4C519681016B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62" name="Прямоугольник: скругленные углы 961">
                <a:extLst>
                  <a:ext uri="{FF2B5EF4-FFF2-40B4-BE49-F238E27FC236}">
                    <a16:creationId xmlns:a16="http://schemas.microsoft.com/office/drawing/2014/main" id="{3BD440D8-084F-48AC-86A3-CD7F863A64CF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3" name="TextBox 962">
                <a:extLst>
                  <a:ext uri="{FF2B5EF4-FFF2-40B4-BE49-F238E27FC236}">
                    <a16:creationId xmlns:a16="http://schemas.microsoft.com/office/drawing/2014/main" id="{71C2100F-0FDA-4DFC-A662-E4300C50D508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59" name="Группа 958">
              <a:extLst>
                <a:ext uri="{FF2B5EF4-FFF2-40B4-BE49-F238E27FC236}">
                  <a16:creationId xmlns:a16="http://schemas.microsoft.com/office/drawing/2014/main" id="{B213E5BF-76FD-4444-886D-3792D4B330C7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60" name="Рисунок 959">
                <a:extLst>
                  <a:ext uri="{FF2B5EF4-FFF2-40B4-BE49-F238E27FC236}">
                    <a16:creationId xmlns:a16="http://schemas.microsoft.com/office/drawing/2014/main" id="{EDC4F090-CFC5-4A50-8BEE-B785862D5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61" name="TextBox 960">
                <a:extLst>
                  <a:ext uri="{FF2B5EF4-FFF2-40B4-BE49-F238E27FC236}">
                    <a16:creationId xmlns:a16="http://schemas.microsoft.com/office/drawing/2014/main" id="{DC0A5546-43FB-4B10-A9A1-19D3227FE6B6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65" name="Группа 964">
            <a:extLst>
              <a:ext uri="{FF2B5EF4-FFF2-40B4-BE49-F238E27FC236}">
                <a16:creationId xmlns:a16="http://schemas.microsoft.com/office/drawing/2014/main" id="{6762AEB4-95C7-49BF-A92D-FE917A40DDF0}"/>
              </a:ext>
            </a:extLst>
          </p:cNvPr>
          <p:cNvGrpSpPr/>
          <p:nvPr/>
        </p:nvGrpSpPr>
        <p:grpSpPr>
          <a:xfrm>
            <a:off x="11990548" y="7408587"/>
            <a:ext cx="9830680" cy="6523600"/>
            <a:chOff x="12556435" y="113112"/>
            <a:chExt cx="9830680" cy="6523600"/>
          </a:xfrm>
        </p:grpSpPr>
        <p:grpSp>
          <p:nvGrpSpPr>
            <p:cNvPr id="966" name="Группа 965">
              <a:extLst>
                <a:ext uri="{FF2B5EF4-FFF2-40B4-BE49-F238E27FC236}">
                  <a16:creationId xmlns:a16="http://schemas.microsoft.com/office/drawing/2014/main" id="{D8AB86BA-B208-4E18-8D21-8B6AD1B65CDE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70" name="Прямоугольник: скругленные углы 969">
                <a:extLst>
                  <a:ext uri="{FF2B5EF4-FFF2-40B4-BE49-F238E27FC236}">
                    <a16:creationId xmlns:a16="http://schemas.microsoft.com/office/drawing/2014/main" id="{389E0F85-2BB8-4D7E-825B-4A2DD56959B5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1" name="TextBox 970">
                <a:extLst>
                  <a:ext uri="{FF2B5EF4-FFF2-40B4-BE49-F238E27FC236}">
                    <a16:creationId xmlns:a16="http://schemas.microsoft.com/office/drawing/2014/main" id="{A22C4AB4-D422-4CA7-A325-A35EDEA0B26E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67" name="Группа 966">
              <a:extLst>
                <a:ext uri="{FF2B5EF4-FFF2-40B4-BE49-F238E27FC236}">
                  <a16:creationId xmlns:a16="http://schemas.microsoft.com/office/drawing/2014/main" id="{AA4CD5FE-860F-4EE5-83F4-81E392614536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68" name="Рисунок 967">
                <a:extLst>
                  <a:ext uri="{FF2B5EF4-FFF2-40B4-BE49-F238E27FC236}">
                    <a16:creationId xmlns:a16="http://schemas.microsoft.com/office/drawing/2014/main" id="{B6052995-9152-4728-A9C7-920C34433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69" name="TextBox 968">
                <a:extLst>
                  <a:ext uri="{FF2B5EF4-FFF2-40B4-BE49-F238E27FC236}">
                    <a16:creationId xmlns:a16="http://schemas.microsoft.com/office/drawing/2014/main" id="{CBF49292-AAE6-4FD3-A2F9-4940FD39990D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3" name="Группа 972">
            <a:extLst>
              <a:ext uri="{FF2B5EF4-FFF2-40B4-BE49-F238E27FC236}">
                <a16:creationId xmlns:a16="http://schemas.microsoft.com/office/drawing/2014/main" id="{655B6D83-A33F-42E5-A04E-33AFAE9FF95E}"/>
              </a:ext>
            </a:extLst>
          </p:cNvPr>
          <p:cNvGrpSpPr/>
          <p:nvPr/>
        </p:nvGrpSpPr>
        <p:grpSpPr>
          <a:xfrm>
            <a:off x="12036754" y="7408415"/>
            <a:ext cx="9830680" cy="6523600"/>
            <a:chOff x="12556435" y="113112"/>
            <a:chExt cx="9830680" cy="6523600"/>
          </a:xfrm>
        </p:grpSpPr>
        <p:grpSp>
          <p:nvGrpSpPr>
            <p:cNvPr id="974" name="Группа 973">
              <a:extLst>
                <a:ext uri="{FF2B5EF4-FFF2-40B4-BE49-F238E27FC236}">
                  <a16:creationId xmlns:a16="http://schemas.microsoft.com/office/drawing/2014/main" id="{C7EA9004-32D6-44A3-BE95-77CB0906F328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78" name="Прямоугольник: скругленные углы 977">
                <a:extLst>
                  <a:ext uri="{FF2B5EF4-FFF2-40B4-BE49-F238E27FC236}">
                    <a16:creationId xmlns:a16="http://schemas.microsoft.com/office/drawing/2014/main" id="{2AA8B9D5-7C46-433E-B74F-35B7298CCD87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9" name="TextBox 978">
                <a:extLst>
                  <a:ext uri="{FF2B5EF4-FFF2-40B4-BE49-F238E27FC236}">
                    <a16:creationId xmlns:a16="http://schemas.microsoft.com/office/drawing/2014/main" id="{C9EE61B1-1F4B-4B6C-A507-8D23AFD7AC0C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5" name="Группа 974">
              <a:extLst>
                <a:ext uri="{FF2B5EF4-FFF2-40B4-BE49-F238E27FC236}">
                  <a16:creationId xmlns:a16="http://schemas.microsoft.com/office/drawing/2014/main" id="{C6082213-7F26-4C4D-A3E3-AD29B6137649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76" name="Рисунок 975">
                <a:extLst>
                  <a:ext uri="{FF2B5EF4-FFF2-40B4-BE49-F238E27FC236}">
                    <a16:creationId xmlns:a16="http://schemas.microsoft.com/office/drawing/2014/main" id="{E66FE1A3-FADF-4B05-ACF7-E33A93690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77" name="TextBox 976">
                <a:extLst>
                  <a:ext uri="{FF2B5EF4-FFF2-40B4-BE49-F238E27FC236}">
                    <a16:creationId xmlns:a16="http://schemas.microsoft.com/office/drawing/2014/main" id="{7C380A9C-1C8D-420B-9E41-069942B5C826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1" name="Группа 980">
            <a:extLst>
              <a:ext uri="{FF2B5EF4-FFF2-40B4-BE49-F238E27FC236}">
                <a16:creationId xmlns:a16="http://schemas.microsoft.com/office/drawing/2014/main" id="{0FC0321D-6F20-4EFD-87B0-9617C08D3C9F}"/>
              </a:ext>
            </a:extLst>
          </p:cNvPr>
          <p:cNvGrpSpPr/>
          <p:nvPr/>
        </p:nvGrpSpPr>
        <p:grpSpPr>
          <a:xfrm>
            <a:off x="12014896" y="7381472"/>
            <a:ext cx="9830680" cy="6523600"/>
            <a:chOff x="12556435" y="113112"/>
            <a:chExt cx="9830680" cy="6523600"/>
          </a:xfrm>
        </p:grpSpPr>
        <p:grpSp>
          <p:nvGrpSpPr>
            <p:cNvPr id="982" name="Группа 981">
              <a:extLst>
                <a:ext uri="{FF2B5EF4-FFF2-40B4-BE49-F238E27FC236}">
                  <a16:creationId xmlns:a16="http://schemas.microsoft.com/office/drawing/2014/main" id="{52835340-0278-4BC2-8CF0-99181BB54294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86" name="Прямоугольник: скругленные углы 985">
                <a:extLst>
                  <a:ext uri="{FF2B5EF4-FFF2-40B4-BE49-F238E27FC236}">
                    <a16:creationId xmlns:a16="http://schemas.microsoft.com/office/drawing/2014/main" id="{0B1BE0E0-1BCC-4458-955B-B7826C0552F9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7" name="TextBox 986">
                <a:extLst>
                  <a:ext uri="{FF2B5EF4-FFF2-40B4-BE49-F238E27FC236}">
                    <a16:creationId xmlns:a16="http://schemas.microsoft.com/office/drawing/2014/main" id="{3F23B531-39E8-445D-A0AE-800628B1A27B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83" name="Группа 982">
              <a:extLst>
                <a:ext uri="{FF2B5EF4-FFF2-40B4-BE49-F238E27FC236}">
                  <a16:creationId xmlns:a16="http://schemas.microsoft.com/office/drawing/2014/main" id="{2F3F9071-BE0B-45EB-A76E-B64EDC3BD6F3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84" name="Рисунок 983">
                <a:extLst>
                  <a:ext uri="{FF2B5EF4-FFF2-40B4-BE49-F238E27FC236}">
                    <a16:creationId xmlns:a16="http://schemas.microsoft.com/office/drawing/2014/main" id="{C7A096EE-1179-4494-8D74-739A65CA7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85" name="TextBox 984">
                <a:extLst>
                  <a:ext uri="{FF2B5EF4-FFF2-40B4-BE49-F238E27FC236}">
                    <a16:creationId xmlns:a16="http://schemas.microsoft.com/office/drawing/2014/main" id="{21BC573F-B36C-4651-889F-03BB0236ACFD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9" name="Группа 988">
            <a:extLst>
              <a:ext uri="{FF2B5EF4-FFF2-40B4-BE49-F238E27FC236}">
                <a16:creationId xmlns:a16="http://schemas.microsoft.com/office/drawing/2014/main" id="{CC8DE283-70DF-4F03-AE59-647E71943087}"/>
              </a:ext>
            </a:extLst>
          </p:cNvPr>
          <p:cNvGrpSpPr/>
          <p:nvPr/>
        </p:nvGrpSpPr>
        <p:grpSpPr>
          <a:xfrm>
            <a:off x="11988027" y="7381472"/>
            <a:ext cx="9830680" cy="6523600"/>
            <a:chOff x="12556435" y="113112"/>
            <a:chExt cx="9830680" cy="6523600"/>
          </a:xfrm>
        </p:grpSpPr>
        <p:grpSp>
          <p:nvGrpSpPr>
            <p:cNvPr id="990" name="Группа 989">
              <a:extLst>
                <a:ext uri="{FF2B5EF4-FFF2-40B4-BE49-F238E27FC236}">
                  <a16:creationId xmlns:a16="http://schemas.microsoft.com/office/drawing/2014/main" id="{4FBC2FC8-DAD1-41F7-9983-8E82D0469883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994" name="Прямоугольник: скругленные углы 993">
                <a:extLst>
                  <a:ext uri="{FF2B5EF4-FFF2-40B4-BE49-F238E27FC236}">
                    <a16:creationId xmlns:a16="http://schemas.microsoft.com/office/drawing/2014/main" id="{F5F7CBE2-68DD-4072-AA37-08E7F3CB1680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5" name="TextBox 994">
                <a:extLst>
                  <a:ext uri="{FF2B5EF4-FFF2-40B4-BE49-F238E27FC236}">
                    <a16:creationId xmlns:a16="http://schemas.microsoft.com/office/drawing/2014/main" id="{5C4CCAFF-BA42-4C73-98D8-83CEBAF7AF20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91" name="Группа 990">
              <a:extLst>
                <a:ext uri="{FF2B5EF4-FFF2-40B4-BE49-F238E27FC236}">
                  <a16:creationId xmlns:a16="http://schemas.microsoft.com/office/drawing/2014/main" id="{AA87097F-4AE3-4FF8-854D-3B751E0A31C2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992" name="Рисунок 991">
                <a:extLst>
                  <a:ext uri="{FF2B5EF4-FFF2-40B4-BE49-F238E27FC236}">
                    <a16:creationId xmlns:a16="http://schemas.microsoft.com/office/drawing/2014/main" id="{43379E27-E559-46A2-8BCE-F36E49F05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993" name="TextBox 992">
                <a:extLst>
                  <a:ext uri="{FF2B5EF4-FFF2-40B4-BE49-F238E27FC236}">
                    <a16:creationId xmlns:a16="http://schemas.microsoft.com/office/drawing/2014/main" id="{652B384F-BED6-4DAD-9921-B47820F69B06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97" name="Группа 996">
            <a:extLst>
              <a:ext uri="{FF2B5EF4-FFF2-40B4-BE49-F238E27FC236}">
                <a16:creationId xmlns:a16="http://schemas.microsoft.com/office/drawing/2014/main" id="{CAF18EF6-8F74-4952-BDA0-2F9021E6C300}"/>
              </a:ext>
            </a:extLst>
          </p:cNvPr>
          <p:cNvGrpSpPr/>
          <p:nvPr/>
        </p:nvGrpSpPr>
        <p:grpSpPr>
          <a:xfrm>
            <a:off x="11990124" y="7381472"/>
            <a:ext cx="9830680" cy="6523600"/>
            <a:chOff x="12556435" y="113112"/>
            <a:chExt cx="9830680" cy="6523600"/>
          </a:xfrm>
        </p:grpSpPr>
        <p:grpSp>
          <p:nvGrpSpPr>
            <p:cNvPr id="998" name="Группа 997">
              <a:extLst>
                <a:ext uri="{FF2B5EF4-FFF2-40B4-BE49-F238E27FC236}">
                  <a16:creationId xmlns:a16="http://schemas.microsoft.com/office/drawing/2014/main" id="{21854691-21AD-464B-9075-50D1C0C615E4}"/>
                </a:ext>
              </a:extLst>
            </p:cNvPr>
            <p:cNvGrpSpPr/>
            <p:nvPr/>
          </p:nvGrpSpPr>
          <p:grpSpPr>
            <a:xfrm>
              <a:off x="12556435" y="113112"/>
              <a:ext cx="9830680" cy="6523600"/>
              <a:chOff x="12556435" y="113112"/>
              <a:chExt cx="9830680" cy="6523600"/>
            </a:xfrm>
          </p:grpSpPr>
          <p:sp>
            <p:nvSpPr>
              <p:cNvPr id="1002" name="Прямоугольник: скругленные углы 1001">
                <a:extLst>
                  <a:ext uri="{FF2B5EF4-FFF2-40B4-BE49-F238E27FC236}">
                    <a16:creationId xmlns:a16="http://schemas.microsoft.com/office/drawing/2014/main" id="{648CC905-D11E-438B-83A6-F347203A6C2B}"/>
                  </a:ext>
                </a:extLst>
              </p:cNvPr>
              <p:cNvSpPr/>
              <p:nvPr/>
            </p:nvSpPr>
            <p:spPr>
              <a:xfrm>
                <a:off x="12556435" y="113112"/>
                <a:ext cx="9830680" cy="6523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 sz="32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3" name="TextBox 1002">
                <a:extLst>
                  <a:ext uri="{FF2B5EF4-FFF2-40B4-BE49-F238E27FC236}">
                    <a16:creationId xmlns:a16="http://schemas.microsoft.com/office/drawing/2014/main" id="{B9BF8DB8-F6E0-47EB-85E2-9A7168A4DF4B}"/>
                  </a:ext>
                </a:extLst>
              </p:cNvPr>
              <p:cNvSpPr txBox="1"/>
              <p:nvPr/>
            </p:nvSpPr>
            <p:spPr>
              <a:xfrm>
                <a:off x="14427496" y="2557543"/>
                <a:ext cx="5399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1 </a:t>
                </a:r>
                <a:r>
                  <a:rPr lang="kk-KZ" sz="4800" dirty="0">
                    <a:latin typeface="Intro Cond Black Free" panose="00000500000000000000" pitchFamily="50" charset="-52"/>
                    <a:cs typeface="Times New Roman" panose="02020603050405020304" pitchFamily="18" charset="0"/>
                  </a:rPr>
                  <a:t>Сұрақ жазасыз</a:t>
                </a:r>
                <a:endParaRPr lang="ru-KZ" sz="4800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99" name="Группа 998">
              <a:extLst>
                <a:ext uri="{FF2B5EF4-FFF2-40B4-BE49-F238E27FC236}">
                  <a16:creationId xmlns:a16="http://schemas.microsoft.com/office/drawing/2014/main" id="{BC5CEC4C-5538-4AA0-BE16-10DADEEB6A60}"/>
                </a:ext>
              </a:extLst>
            </p:cNvPr>
            <p:cNvGrpSpPr/>
            <p:nvPr/>
          </p:nvGrpSpPr>
          <p:grpSpPr>
            <a:xfrm>
              <a:off x="20340890" y="318918"/>
              <a:ext cx="2042575" cy="1531807"/>
              <a:chOff x="20340890" y="318918"/>
              <a:chExt cx="2042575" cy="1531807"/>
            </a:xfrm>
          </p:grpSpPr>
          <p:pic>
            <p:nvPicPr>
              <p:cNvPr id="1000" name="Рисунок 999">
                <a:extLst>
                  <a:ext uri="{FF2B5EF4-FFF2-40B4-BE49-F238E27FC236}">
                    <a16:creationId xmlns:a16="http://schemas.microsoft.com/office/drawing/2014/main" id="{4B09BC28-7A10-4131-AF38-1AAC6BFE3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40890" y="318918"/>
                <a:ext cx="2042575" cy="1148948"/>
              </a:xfrm>
              <a:prstGeom prst="rect">
                <a:avLst/>
              </a:prstGeom>
            </p:spPr>
          </p:pic>
          <p:sp>
            <p:nvSpPr>
              <p:cNvPr id="1001" name="TextBox 1000">
                <a:extLst>
                  <a:ext uri="{FF2B5EF4-FFF2-40B4-BE49-F238E27FC236}">
                    <a16:creationId xmlns:a16="http://schemas.microsoft.com/office/drawing/2014/main" id="{BC9D9E23-C888-4DF3-BDAF-F47A53C69703}"/>
                  </a:ext>
                </a:extLst>
              </p:cNvPr>
              <p:cNvSpPr txBox="1"/>
              <p:nvPr/>
            </p:nvSpPr>
            <p:spPr>
              <a:xfrm>
                <a:off x="20406136" y="148139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KZ" dirty="0">
                  <a:latin typeface="Intro Cond Black Free" panose="00000500000000000000" pitchFamily="50" charset="-5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60" name="TextBox 1059">
            <a:extLst>
              <a:ext uri="{FF2B5EF4-FFF2-40B4-BE49-F238E27FC236}">
                <a16:creationId xmlns:a16="http://schemas.microsoft.com/office/drawing/2014/main" id="{24B98EAC-8F56-4425-9544-BC25DA11FA7B}"/>
              </a:ext>
            </a:extLst>
          </p:cNvPr>
          <p:cNvSpPr txBox="1"/>
          <p:nvPr/>
        </p:nvSpPr>
        <p:spPr>
          <a:xfrm>
            <a:off x="539262" y="-351692"/>
            <a:ext cx="358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Айша Маратқызы </a:t>
            </a:r>
            <a:r>
              <a:rPr lang="en-US" dirty="0"/>
              <a:t>@uk.online-bilim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0507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83425 -0.0171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83425 -0.01713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83424 -0.01713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83425 -0.01713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83425 -0.01713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83424 -0.01713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83424 -0.01713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83424 -0.01713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6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83424 -0.01713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8039 -1.04861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3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8039 -1.04861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8039 -1.04861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0391 -1.04861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7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0391 -1.04861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5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8039 -1.04861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3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8039 -1.04861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0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80391 -1.04861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9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80391 -1.04861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7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1"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  <p:bldP spid="231" grpId="0" animBg="1"/>
      <p:bldP spid="237" grpId="0" animBg="1"/>
      <p:bldP spid="240" grpId="0" animBg="1"/>
      <p:bldP spid="241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95</Words>
  <Application>Microsoft Office PowerPoint</Application>
  <PresentationFormat>Широкоэкранный</PresentationFormat>
  <Paragraphs>45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Intro Cond Black Free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Ainar Ibrashev</dc:creator>
  <cp:lastModifiedBy>Ainar Ibrashev</cp:lastModifiedBy>
  <cp:revision>9</cp:revision>
  <dcterms:created xsi:type="dcterms:W3CDTF">2024-09-19T09:47:13Z</dcterms:created>
  <dcterms:modified xsi:type="dcterms:W3CDTF">2024-09-19T11:41:39Z</dcterms:modified>
</cp:coreProperties>
</file>