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07813-3DF8-4D57-B1FA-5770F8037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D9CC3-BE16-4A24-8C05-87D839DA4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FD123-70B1-4822-9FC8-9C4D8EAF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9AF85-F75A-42EF-8F6C-63606716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AD8FA-5D19-4EC8-B306-11409C4D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1411-D406-4BCB-B5B9-B507C9A3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763C5-B5A1-448C-A436-5394F1675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B2881-4E78-47D7-9EA4-F75ADB6C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A2BF5-0D5E-4E84-A330-87DA3E0A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C37CB-F7FA-491D-850B-8EA2FB3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1E4215-33C9-426B-A828-A938FDEAB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7DCA73-BAD0-4609-ADF0-6C1D8F50F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1D32C-9A59-4562-849F-685BDFDB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61B94-7FA7-4A49-904C-FEE6632A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006DF-4E39-442A-9CE6-16A29567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0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D314A-5A89-42EB-96B0-859F7E54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FA177-ED04-4F25-8F80-E63C24DD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BD23-6B05-43F1-A528-9AD164CC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61E2C-ED12-4C05-A9CF-D090BDCF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3A48-31B0-4E3B-8789-D6DAFD14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17E24-3530-4461-8522-BC82B69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CA691-4754-44C7-83A5-08C4BA37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BCF3F-F322-4B85-84C2-39D2A79F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42518-4C9E-477F-9D9B-FCE0E8B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A9074-CB63-4B2D-9B6F-F1A97D3E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9AE1-4E97-4B22-9BD2-54F21E1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3A3E1-C343-48FD-9CF6-19B68CFB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144962-72AD-4801-BAF6-5A246D74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42ACC-B339-41D0-A09A-4DAA60FD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43FF6-7F56-4153-83AF-28717DE9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A34A9-3359-4037-9385-34B3F284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28A75-F585-4813-BE09-203B2EEF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B11F6-6B7A-40F2-90AD-D0E4B2050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C4CEF-F6B2-46E5-9583-13779343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9B6C95-EE66-4B0D-B14A-2C9B8A601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15979D-A5D9-46A7-86BB-1332721C0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80D6A6-54D1-4A09-9306-87985F6B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B8C44F-55C3-4F13-AC0A-CEAC0552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96856-9D00-41E6-B28E-5D428DC2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2CA45-E6BC-431C-9DEF-F005026E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E76AEF-4570-49D7-87BF-2BFE2C0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4C40BB-82C2-4E50-84AD-48C68102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45AE4-3ED3-499C-8182-9093748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8FE45D-38ED-47AE-8911-64CC0941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859494-2470-4019-9A4F-E5D197F7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621805-B460-4E64-B664-8DEA4130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4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049A1-221E-43D4-B8B3-07048C33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0C524-19FB-47AF-B81D-CEF3BEF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31B15-9701-47B4-86AF-2AFF0E2C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FAC01-35A7-475C-B96E-5406B7B2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566F8-8FE1-49F4-BF75-78E5E26B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C22ED-26E3-4F5B-A0E7-641CE912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D2530-058A-46CD-A177-FBD654BA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7B30D9-FF96-4990-9C8C-EB8974442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DA836-DEAB-4EDE-8948-63154B5DC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1211B3-F043-4A40-BE87-87C8E258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61A30-516E-4BF7-A236-B8E9A45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151B7-7630-4AD6-A45D-FD0A0D9C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B9E52-C50B-4488-8F8F-079056ED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B2C09-71B8-43F9-AEBA-75E0CAE8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00A37-01B6-4240-8FB3-AFB3156ED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6CAF-9ACA-4FE8-AEAE-B84A493D44F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62C91-60EC-40F7-A448-EA913590E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382A3-BA26-45F2-BF24-B65A0CA4B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DB17-AE20-4735-8500-3265EB4C0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99F27FD-9D0E-4DCA-B9A3-1D4E41709172}"/>
              </a:ext>
            </a:extLst>
          </p:cNvPr>
          <p:cNvSpPr txBox="1"/>
          <p:nvPr/>
        </p:nvSpPr>
        <p:spPr>
          <a:xfrm>
            <a:off x="2115887" y="2382095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1CBFFED-501F-498B-8447-C14CA1B7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2" y="1667151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352CFC7-DFCC-4ED3-B183-236DE250A605}"/>
              </a:ext>
            </a:extLst>
          </p:cNvPr>
          <p:cNvSpPr txBox="1"/>
          <p:nvPr/>
        </p:nvSpPr>
        <p:spPr>
          <a:xfrm>
            <a:off x="2115887" y="4181314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2B57BFB-63E3-49A5-921E-C05DF3BC4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2" y="3466370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3286CDB-E0BA-439C-B48A-34EC4AD37602}"/>
              </a:ext>
            </a:extLst>
          </p:cNvPr>
          <p:cNvSpPr txBox="1"/>
          <p:nvPr/>
        </p:nvSpPr>
        <p:spPr>
          <a:xfrm>
            <a:off x="3915106" y="2566761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3231DC5-F3F0-46BD-A18B-861D3F74E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71" y="1851817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9C9EB73-C17A-47E1-85A4-56C129FC63B5}"/>
              </a:ext>
            </a:extLst>
          </p:cNvPr>
          <p:cNvSpPr txBox="1"/>
          <p:nvPr/>
        </p:nvSpPr>
        <p:spPr>
          <a:xfrm>
            <a:off x="3915106" y="4365980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E144B07-B652-466F-9EA4-6DC2787F0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71" y="3651036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0E22275-9D9A-46DF-AD26-CBA1EA0DCEFD}"/>
              </a:ext>
            </a:extLst>
          </p:cNvPr>
          <p:cNvSpPr txBox="1"/>
          <p:nvPr/>
        </p:nvSpPr>
        <p:spPr>
          <a:xfrm>
            <a:off x="5714325" y="2479352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3741021-2DB2-44D3-8AE4-BC11B956A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90" y="1764408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3F33D8-5AE5-4DA7-B836-A462E7EFAFF6}"/>
              </a:ext>
            </a:extLst>
          </p:cNvPr>
          <p:cNvSpPr txBox="1"/>
          <p:nvPr/>
        </p:nvSpPr>
        <p:spPr>
          <a:xfrm>
            <a:off x="5714325" y="4278571"/>
            <a:ext cx="7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Мәтін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4C3AF27-816C-4D92-BE62-970313794FB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90" y="3563627"/>
            <a:ext cx="1799219" cy="1799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34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1" grpId="0"/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2023-12-11T08:53:40Z</dcterms:created>
  <dcterms:modified xsi:type="dcterms:W3CDTF">2023-12-11T09:12:27Z</dcterms:modified>
</cp:coreProperties>
</file>