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3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0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4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0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7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1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7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3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BFEEF-F665-40FC-8F65-BC9A7BB4D8E2}" type="datetimeFigureOut">
              <a:rPr lang="en-US" smtClean="0"/>
              <a:t>12/28/2022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140E4-9ADF-433F-9ECC-52B5E7E8E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6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DAY 1 PRIZE"/>
          <p:cNvSpPr/>
          <p:nvPr/>
        </p:nvSpPr>
        <p:spPr>
          <a:xfrm>
            <a:off x="2681781" y="285210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/>
              <a:t>Сыйлық</a:t>
            </a:r>
            <a:endParaRPr lang="en-US" sz="1600" b="1" dirty="0"/>
          </a:p>
        </p:txBody>
      </p:sp>
      <p:sp>
        <p:nvSpPr>
          <p:cNvPr id="116" name="DAY 2 PRIZE"/>
          <p:cNvSpPr/>
          <p:nvPr/>
        </p:nvSpPr>
        <p:spPr>
          <a:xfrm>
            <a:off x="4246122" y="285210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17" name="DAY 3 PRIZE"/>
          <p:cNvSpPr/>
          <p:nvPr/>
        </p:nvSpPr>
        <p:spPr>
          <a:xfrm>
            <a:off x="5810462" y="285210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18" name="DAY 4 PRIZE"/>
          <p:cNvSpPr/>
          <p:nvPr/>
        </p:nvSpPr>
        <p:spPr>
          <a:xfrm>
            <a:off x="7374803" y="285210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19" name="DAY 5 PRIZE"/>
          <p:cNvSpPr/>
          <p:nvPr/>
        </p:nvSpPr>
        <p:spPr>
          <a:xfrm>
            <a:off x="8965133" y="286595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20" name="DAY 6 PRIZE"/>
          <p:cNvSpPr/>
          <p:nvPr/>
        </p:nvSpPr>
        <p:spPr>
          <a:xfrm>
            <a:off x="10551977" y="285210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21" name="DAY 7 PRIZE"/>
          <p:cNvSpPr/>
          <p:nvPr/>
        </p:nvSpPr>
        <p:spPr>
          <a:xfrm>
            <a:off x="2681781" y="1915884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22" name="DAY 8 PRIZE"/>
          <p:cNvSpPr/>
          <p:nvPr/>
        </p:nvSpPr>
        <p:spPr>
          <a:xfrm>
            <a:off x="4246122" y="1915884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23" name="DAY 9 PRIZE"/>
          <p:cNvSpPr/>
          <p:nvPr/>
        </p:nvSpPr>
        <p:spPr>
          <a:xfrm>
            <a:off x="5810462" y="1915884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/>
              <a:t>Сыйлық</a:t>
            </a:r>
            <a:endParaRPr lang="en-US" sz="1600" b="1" dirty="0"/>
          </a:p>
        </p:txBody>
      </p:sp>
      <p:sp>
        <p:nvSpPr>
          <p:cNvPr id="124" name="DAY 10 PRIZE"/>
          <p:cNvSpPr/>
          <p:nvPr/>
        </p:nvSpPr>
        <p:spPr>
          <a:xfrm>
            <a:off x="7374803" y="1915884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25" name="DAY 11 PRIZE"/>
          <p:cNvSpPr/>
          <p:nvPr/>
        </p:nvSpPr>
        <p:spPr>
          <a:xfrm>
            <a:off x="8965133" y="1917269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/>
              <a:t>Сыйлық</a:t>
            </a:r>
            <a:endParaRPr lang="en-US" sz="1600" b="1" dirty="0"/>
          </a:p>
        </p:txBody>
      </p:sp>
      <p:sp>
        <p:nvSpPr>
          <p:cNvPr id="126" name="DAY 12 PRIZE"/>
          <p:cNvSpPr/>
          <p:nvPr/>
        </p:nvSpPr>
        <p:spPr>
          <a:xfrm>
            <a:off x="10551977" y="1915884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27" name="DAY 13 PRIZE"/>
          <p:cNvSpPr/>
          <p:nvPr/>
        </p:nvSpPr>
        <p:spPr>
          <a:xfrm>
            <a:off x="2681781" y="3547943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28" name="DAY 14 PRIZE"/>
          <p:cNvSpPr/>
          <p:nvPr/>
        </p:nvSpPr>
        <p:spPr>
          <a:xfrm>
            <a:off x="4246122" y="3547943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29" name="DAY 15 PRIZE"/>
          <p:cNvSpPr/>
          <p:nvPr/>
        </p:nvSpPr>
        <p:spPr>
          <a:xfrm>
            <a:off x="5810462" y="3547943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0" name="DAY 16 PRIZE"/>
          <p:cNvSpPr/>
          <p:nvPr/>
        </p:nvSpPr>
        <p:spPr>
          <a:xfrm>
            <a:off x="7374803" y="3547943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1" name="DAY 17 PRIZE"/>
          <p:cNvSpPr/>
          <p:nvPr/>
        </p:nvSpPr>
        <p:spPr>
          <a:xfrm>
            <a:off x="8965133" y="3549328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2" name="DAY 18 PRIZE"/>
          <p:cNvSpPr/>
          <p:nvPr/>
        </p:nvSpPr>
        <p:spPr>
          <a:xfrm>
            <a:off x="10551977" y="3547943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3" name="DAY 19 PRIZE"/>
          <p:cNvSpPr/>
          <p:nvPr/>
        </p:nvSpPr>
        <p:spPr>
          <a:xfrm>
            <a:off x="2681781" y="5162078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4" name="DAY 20 PRIZE"/>
          <p:cNvSpPr/>
          <p:nvPr/>
        </p:nvSpPr>
        <p:spPr>
          <a:xfrm>
            <a:off x="4246122" y="5162078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5" name="DAY 21 PRIZE"/>
          <p:cNvSpPr/>
          <p:nvPr/>
        </p:nvSpPr>
        <p:spPr>
          <a:xfrm>
            <a:off x="5810462" y="5162078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6" name="DAY 22 PRIZE"/>
          <p:cNvSpPr/>
          <p:nvPr/>
        </p:nvSpPr>
        <p:spPr>
          <a:xfrm>
            <a:off x="7374803" y="5162078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7" name="DAY 11 PRIZE"/>
          <p:cNvSpPr/>
          <p:nvPr/>
        </p:nvSpPr>
        <p:spPr>
          <a:xfrm>
            <a:off x="8965133" y="5144969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sp>
        <p:nvSpPr>
          <p:cNvPr id="138" name="DAY 12 PRIZE"/>
          <p:cNvSpPr/>
          <p:nvPr/>
        </p:nvSpPr>
        <p:spPr>
          <a:xfrm>
            <a:off x="10551977" y="5162078"/>
            <a:ext cx="1350000" cy="13902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WRITE YOUR PRIZE HERE</a:t>
            </a:r>
          </a:p>
        </p:txBody>
      </p:sp>
      <p:grpSp>
        <p:nvGrpSpPr>
          <p:cNvPr id="90" name="DAY ONE"/>
          <p:cNvGrpSpPr/>
          <p:nvPr/>
        </p:nvGrpSpPr>
        <p:grpSpPr>
          <a:xfrm>
            <a:off x="2672031" y="272258"/>
            <a:ext cx="1350000" cy="1390263"/>
            <a:chOff x="2681782" y="285210"/>
            <a:chExt cx="1350000" cy="1390263"/>
          </a:xfrm>
        </p:grpSpPr>
        <p:pic>
          <p:nvPicPr>
            <p:cNvPr id="42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1782" y="285210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66" name="1"/>
            <p:cNvSpPr txBox="1"/>
            <p:nvPr/>
          </p:nvSpPr>
          <p:spPr>
            <a:xfrm>
              <a:off x="3694080" y="127536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</a:t>
              </a:r>
            </a:p>
          </p:txBody>
        </p:sp>
      </p:grpSp>
      <p:grpSp>
        <p:nvGrpSpPr>
          <p:cNvPr id="91" name="DAY TWO"/>
          <p:cNvGrpSpPr/>
          <p:nvPr/>
        </p:nvGrpSpPr>
        <p:grpSpPr>
          <a:xfrm>
            <a:off x="4246123" y="285210"/>
            <a:ext cx="1350000" cy="1394745"/>
            <a:chOff x="4246123" y="285210"/>
            <a:chExt cx="1350000" cy="1394745"/>
          </a:xfrm>
        </p:grpSpPr>
        <p:pic>
          <p:nvPicPr>
            <p:cNvPr id="49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6123" y="285210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67" name="2"/>
            <p:cNvSpPr txBox="1"/>
            <p:nvPr/>
          </p:nvSpPr>
          <p:spPr>
            <a:xfrm>
              <a:off x="5271862" y="1279845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</a:p>
          </p:txBody>
        </p:sp>
      </p:grpSp>
      <p:grpSp>
        <p:nvGrpSpPr>
          <p:cNvPr id="92" name="DAY THREE"/>
          <p:cNvGrpSpPr/>
          <p:nvPr/>
        </p:nvGrpSpPr>
        <p:grpSpPr>
          <a:xfrm>
            <a:off x="5810463" y="285210"/>
            <a:ext cx="1350000" cy="1390263"/>
            <a:chOff x="5810463" y="285210"/>
            <a:chExt cx="1350000" cy="1390263"/>
          </a:xfrm>
        </p:grpSpPr>
        <p:pic>
          <p:nvPicPr>
            <p:cNvPr id="53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0463" y="285210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68" name="3"/>
            <p:cNvSpPr txBox="1"/>
            <p:nvPr/>
          </p:nvSpPr>
          <p:spPr>
            <a:xfrm>
              <a:off x="6822756" y="126241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3</a:t>
              </a:r>
            </a:p>
          </p:txBody>
        </p:sp>
      </p:grpSp>
      <p:grpSp>
        <p:nvGrpSpPr>
          <p:cNvPr id="93" name="DAY FOUR"/>
          <p:cNvGrpSpPr/>
          <p:nvPr/>
        </p:nvGrpSpPr>
        <p:grpSpPr>
          <a:xfrm>
            <a:off x="7374807" y="285210"/>
            <a:ext cx="1350000" cy="1390263"/>
            <a:chOff x="7374807" y="285210"/>
            <a:chExt cx="1350000" cy="1390263"/>
          </a:xfrm>
        </p:grpSpPr>
        <p:pic>
          <p:nvPicPr>
            <p:cNvPr id="57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07" y="285210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69" name="4"/>
            <p:cNvSpPr txBox="1"/>
            <p:nvPr/>
          </p:nvSpPr>
          <p:spPr>
            <a:xfrm>
              <a:off x="8410296" y="127536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4</a:t>
              </a:r>
            </a:p>
          </p:txBody>
        </p:sp>
      </p:grpSp>
      <p:grpSp>
        <p:nvGrpSpPr>
          <p:cNvPr id="94" name="DAY FIVE"/>
          <p:cNvGrpSpPr/>
          <p:nvPr/>
        </p:nvGrpSpPr>
        <p:grpSpPr>
          <a:xfrm>
            <a:off x="8963393" y="285210"/>
            <a:ext cx="1350000" cy="1400446"/>
            <a:chOff x="8963393" y="285210"/>
            <a:chExt cx="1350000" cy="1400446"/>
          </a:xfrm>
        </p:grpSpPr>
        <p:pic>
          <p:nvPicPr>
            <p:cNvPr id="61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3393" y="285210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0" name="5"/>
            <p:cNvSpPr txBox="1"/>
            <p:nvPr/>
          </p:nvSpPr>
          <p:spPr>
            <a:xfrm>
              <a:off x="9987577" y="128554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</a:p>
          </p:txBody>
        </p:sp>
      </p:grpSp>
      <p:grpSp>
        <p:nvGrpSpPr>
          <p:cNvPr id="95" name="DAY SIX"/>
          <p:cNvGrpSpPr/>
          <p:nvPr/>
        </p:nvGrpSpPr>
        <p:grpSpPr>
          <a:xfrm>
            <a:off x="10551978" y="285210"/>
            <a:ext cx="1350000" cy="1400942"/>
            <a:chOff x="10551978" y="285210"/>
            <a:chExt cx="1350000" cy="1400942"/>
          </a:xfrm>
        </p:grpSpPr>
        <p:pic>
          <p:nvPicPr>
            <p:cNvPr id="65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51978" y="285210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1" name="6"/>
            <p:cNvSpPr txBox="1"/>
            <p:nvPr/>
          </p:nvSpPr>
          <p:spPr>
            <a:xfrm>
              <a:off x="11587467" y="1286042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6</a:t>
              </a:r>
            </a:p>
          </p:txBody>
        </p:sp>
      </p:grpSp>
      <p:grpSp>
        <p:nvGrpSpPr>
          <p:cNvPr id="96" name="DAY SEVEN"/>
          <p:cNvGrpSpPr/>
          <p:nvPr/>
        </p:nvGrpSpPr>
        <p:grpSpPr>
          <a:xfrm>
            <a:off x="2681781" y="1910642"/>
            <a:ext cx="1350000" cy="1390263"/>
            <a:chOff x="2681781" y="1910642"/>
            <a:chExt cx="1350000" cy="1390263"/>
          </a:xfrm>
        </p:grpSpPr>
        <p:pic>
          <p:nvPicPr>
            <p:cNvPr id="43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1781" y="1910642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2" name="7"/>
            <p:cNvSpPr txBox="1"/>
            <p:nvPr/>
          </p:nvSpPr>
          <p:spPr>
            <a:xfrm>
              <a:off x="3676930" y="2887348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7</a:t>
              </a:r>
            </a:p>
          </p:txBody>
        </p:sp>
      </p:grpSp>
      <p:grpSp>
        <p:nvGrpSpPr>
          <p:cNvPr id="97" name="DAY EIGHT"/>
          <p:cNvGrpSpPr/>
          <p:nvPr/>
        </p:nvGrpSpPr>
        <p:grpSpPr>
          <a:xfrm>
            <a:off x="4246122" y="1910642"/>
            <a:ext cx="1350000" cy="1390263"/>
            <a:chOff x="4246122" y="1910642"/>
            <a:chExt cx="1350000" cy="1390263"/>
          </a:xfrm>
        </p:grpSpPr>
        <p:pic>
          <p:nvPicPr>
            <p:cNvPr id="46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6122" y="1910642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3" name="8"/>
            <p:cNvSpPr txBox="1"/>
            <p:nvPr/>
          </p:nvSpPr>
          <p:spPr>
            <a:xfrm>
              <a:off x="5254712" y="2891831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8</a:t>
              </a:r>
            </a:p>
          </p:txBody>
        </p:sp>
      </p:grpSp>
      <p:grpSp>
        <p:nvGrpSpPr>
          <p:cNvPr id="98" name="DAY NINE"/>
          <p:cNvGrpSpPr/>
          <p:nvPr/>
        </p:nvGrpSpPr>
        <p:grpSpPr>
          <a:xfrm>
            <a:off x="5809708" y="1923892"/>
            <a:ext cx="1350000" cy="1390263"/>
            <a:chOff x="5810462" y="1910642"/>
            <a:chExt cx="1350000" cy="1390263"/>
          </a:xfrm>
        </p:grpSpPr>
        <p:pic>
          <p:nvPicPr>
            <p:cNvPr id="50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0462" y="1910642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4" name="9"/>
            <p:cNvSpPr txBox="1"/>
            <p:nvPr/>
          </p:nvSpPr>
          <p:spPr>
            <a:xfrm>
              <a:off x="6805606" y="2874397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9</a:t>
              </a:r>
            </a:p>
          </p:txBody>
        </p:sp>
      </p:grpSp>
      <p:grpSp>
        <p:nvGrpSpPr>
          <p:cNvPr id="99" name="DAY TEN"/>
          <p:cNvGrpSpPr/>
          <p:nvPr/>
        </p:nvGrpSpPr>
        <p:grpSpPr>
          <a:xfrm>
            <a:off x="7374806" y="1910642"/>
            <a:ext cx="1350000" cy="1390263"/>
            <a:chOff x="7374806" y="1910642"/>
            <a:chExt cx="1350000" cy="1390263"/>
          </a:xfrm>
        </p:grpSpPr>
        <p:pic>
          <p:nvPicPr>
            <p:cNvPr id="54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06" y="1910642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5" name="10"/>
            <p:cNvSpPr txBox="1"/>
            <p:nvPr/>
          </p:nvSpPr>
          <p:spPr>
            <a:xfrm>
              <a:off x="8272123" y="288734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10</a:t>
              </a:r>
            </a:p>
          </p:txBody>
        </p:sp>
      </p:grpSp>
      <p:grpSp>
        <p:nvGrpSpPr>
          <p:cNvPr id="100" name="DAY ELEVEN"/>
          <p:cNvGrpSpPr/>
          <p:nvPr/>
        </p:nvGrpSpPr>
        <p:grpSpPr>
          <a:xfrm>
            <a:off x="8984276" y="1923891"/>
            <a:ext cx="1350000" cy="1390263"/>
            <a:chOff x="8963392" y="1910642"/>
            <a:chExt cx="1350000" cy="1390263"/>
          </a:xfrm>
        </p:grpSpPr>
        <p:pic>
          <p:nvPicPr>
            <p:cNvPr id="58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3392" y="1910642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6" name="11"/>
            <p:cNvSpPr txBox="1"/>
            <p:nvPr/>
          </p:nvSpPr>
          <p:spPr>
            <a:xfrm>
              <a:off x="9849404" y="289753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11</a:t>
              </a:r>
            </a:p>
          </p:txBody>
        </p:sp>
      </p:grpSp>
      <p:grpSp>
        <p:nvGrpSpPr>
          <p:cNvPr id="101" name="DAY TWELVE"/>
          <p:cNvGrpSpPr/>
          <p:nvPr/>
        </p:nvGrpSpPr>
        <p:grpSpPr>
          <a:xfrm>
            <a:off x="10551977" y="1910642"/>
            <a:ext cx="1350000" cy="1390263"/>
            <a:chOff x="10551977" y="1910642"/>
            <a:chExt cx="1350000" cy="1390263"/>
          </a:xfrm>
        </p:grpSpPr>
        <p:pic>
          <p:nvPicPr>
            <p:cNvPr id="62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51977" y="1910642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7" name="12"/>
            <p:cNvSpPr txBox="1"/>
            <p:nvPr/>
          </p:nvSpPr>
          <p:spPr>
            <a:xfrm>
              <a:off x="11449294" y="28980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12</a:t>
              </a:r>
            </a:p>
          </p:txBody>
        </p:sp>
      </p:grpSp>
      <p:grpSp>
        <p:nvGrpSpPr>
          <p:cNvPr id="102" name="DAY THIRTEEN"/>
          <p:cNvGrpSpPr/>
          <p:nvPr/>
        </p:nvGrpSpPr>
        <p:grpSpPr>
          <a:xfrm>
            <a:off x="2681781" y="3536075"/>
            <a:ext cx="1350000" cy="1390263"/>
            <a:chOff x="2681781" y="3536075"/>
            <a:chExt cx="1350000" cy="1390263"/>
          </a:xfrm>
        </p:grpSpPr>
        <p:pic>
          <p:nvPicPr>
            <p:cNvPr id="44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1781" y="3536075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8" name="13"/>
            <p:cNvSpPr txBox="1"/>
            <p:nvPr/>
          </p:nvSpPr>
          <p:spPr>
            <a:xfrm>
              <a:off x="3555907" y="450444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13</a:t>
              </a:r>
            </a:p>
          </p:txBody>
        </p:sp>
      </p:grpSp>
      <p:grpSp>
        <p:nvGrpSpPr>
          <p:cNvPr id="103" name="DAY FOURTEEN"/>
          <p:cNvGrpSpPr/>
          <p:nvPr/>
        </p:nvGrpSpPr>
        <p:grpSpPr>
          <a:xfrm>
            <a:off x="4246122" y="3536075"/>
            <a:ext cx="1350000" cy="1390263"/>
            <a:chOff x="4246122" y="3536075"/>
            <a:chExt cx="1350000" cy="1390263"/>
          </a:xfrm>
        </p:grpSpPr>
        <p:pic>
          <p:nvPicPr>
            <p:cNvPr id="47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6122" y="3536075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79" name="14"/>
            <p:cNvSpPr txBox="1"/>
            <p:nvPr/>
          </p:nvSpPr>
          <p:spPr>
            <a:xfrm>
              <a:off x="5133689" y="450892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14</a:t>
              </a:r>
            </a:p>
          </p:txBody>
        </p:sp>
      </p:grpSp>
      <p:grpSp>
        <p:nvGrpSpPr>
          <p:cNvPr id="104" name="DAY FIFTEEN"/>
          <p:cNvGrpSpPr/>
          <p:nvPr/>
        </p:nvGrpSpPr>
        <p:grpSpPr>
          <a:xfrm>
            <a:off x="5810462" y="3536075"/>
            <a:ext cx="1350000" cy="1390263"/>
            <a:chOff x="5810462" y="3536075"/>
            <a:chExt cx="1350000" cy="1390263"/>
          </a:xfrm>
        </p:grpSpPr>
        <p:pic>
          <p:nvPicPr>
            <p:cNvPr id="51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0462" y="3536075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0" name="15"/>
            <p:cNvSpPr txBox="1"/>
            <p:nvPr/>
          </p:nvSpPr>
          <p:spPr>
            <a:xfrm>
              <a:off x="6684583" y="449149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15</a:t>
              </a:r>
            </a:p>
          </p:txBody>
        </p:sp>
      </p:grpSp>
      <p:grpSp>
        <p:nvGrpSpPr>
          <p:cNvPr id="105" name="DAY SIXTEEN"/>
          <p:cNvGrpSpPr/>
          <p:nvPr/>
        </p:nvGrpSpPr>
        <p:grpSpPr>
          <a:xfrm>
            <a:off x="7374806" y="3536075"/>
            <a:ext cx="1350000" cy="1390263"/>
            <a:chOff x="7374806" y="3536075"/>
            <a:chExt cx="1350000" cy="1390263"/>
          </a:xfrm>
        </p:grpSpPr>
        <p:pic>
          <p:nvPicPr>
            <p:cNvPr id="55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06" y="3536075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1" name="16"/>
            <p:cNvSpPr txBox="1"/>
            <p:nvPr/>
          </p:nvSpPr>
          <p:spPr>
            <a:xfrm>
              <a:off x="8272123" y="450444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16</a:t>
              </a:r>
            </a:p>
          </p:txBody>
        </p:sp>
      </p:grpSp>
      <p:grpSp>
        <p:nvGrpSpPr>
          <p:cNvPr id="106" name="DAY SEVENTEEN"/>
          <p:cNvGrpSpPr/>
          <p:nvPr/>
        </p:nvGrpSpPr>
        <p:grpSpPr>
          <a:xfrm>
            <a:off x="8963392" y="3536075"/>
            <a:ext cx="1350000" cy="1390263"/>
            <a:chOff x="8963392" y="3536075"/>
            <a:chExt cx="1350000" cy="1390263"/>
          </a:xfrm>
        </p:grpSpPr>
        <p:pic>
          <p:nvPicPr>
            <p:cNvPr id="59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3392" y="3536075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2" name="17"/>
            <p:cNvSpPr txBox="1"/>
            <p:nvPr/>
          </p:nvSpPr>
          <p:spPr>
            <a:xfrm>
              <a:off x="9849404" y="451463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17</a:t>
              </a:r>
            </a:p>
          </p:txBody>
        </p:sp>
      </p:grpSp>
      <p:grpSp>
        <p:nvGrpSpPr>
          <p:cNvPr id="107" name="DAY EIGHTEEN"/>
          <p:cNvGrpSpPr/>
          <p:nvPr/>
        </p:nvGrpSpPr>
        <p:grpSpPr>
          <a:xfrm>
            <a:off x="10551977" y="3536075"/>
            <a:ext cx="1350000" cy="1390263"/>
            <a:chOff x="10551977" y="3536075"/>
            <a:chExt cx="1350000" cy="1390263"/>
          </a:xfrm>
        </p:grpSpPr>
        <p:pic>
          <p:nvPicPr>
            <p:cNvPr id="63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51977" y="3536075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3" name="18"/>
            <p:cNvSpPr txBox="1"/>
            <p:nvPr/>
          </p:nvSpPr>
          <p:spPr>
            <a:xfrm>
              <a:off x="11449294" y="451512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18</a:t>
              </a:r>
            </a:p>
          </p:txBody>
        </p:sp>
      </p:grpSp>
      <p:grpSp>
        <p:nvGrpSpPr>
          <p:cNvPr id="108" name="DAY NINETEEN"/>
          <p:cNvGrpSpPr/>
          <p:nvPr/>
        </p:nvGrpSpPr>
        <p:grpSpPr>
          <a:xfrm>
            <a:off x="2681781" y="5161507"/>
            <a:ext cx="1350000" cy="1390263"/>
            <a:chOff x="2681781" y="5161507"/>
            <a:chExt cx="1350000" cy="1390263"/>
          </a:xfrm>
        </p:grpSpPr>
        <p:pic>
          <p:nvPicPr>
            <p:cNvPr id="45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81781" y="5161507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4" name="19"/>
            <p:cNvSpPr txBox="1"/>
            <p:nvPr/>
          </p:nvSpPr>
          <p:spPr>
            <a:xfrm>
              <a:off x="3569354" y="612476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19</a:t>
              </a:r>
            </a:p>
          </p:txBody>
        </p:sp>
      </p:grpSp>
      <p:grpSp>
        <p:nvGrpSpPr>
          <p:cNvPr id="109" name="DAY TWENTY"/>
          <p:cNvGrpSpPr/>
          <p:nvPr/>
        </p:nvGrpSpPr>
        <p:grpSpPr>
          <a:xfrm>
            <a:off x="4246122" y="5161507"/>
            <a:ext cx="1350000" cy="1390263"/>
            <a:chOff x="4246122" y="5161507"/>
            <a:chExt cx="1350000" cy="1390263"/>
          </a:xfrm>
        </p:grpSpPr>
        <p:pic>
          <p:nvPicPr>
            <p:cNvPr id="48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46122" y="5161507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5" name="21"/>
            <p:cNvSpPr txBox="1"/>
            <p:nvPr/>
          </p:nvSpPr>
          <p:spPr>
            <a:xfrm>
              <a:off x="5147136" y="612924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20</a:t>
              </a:r>
            </a:p>
          </p:txBody>
        </p:sp>
      </p:grpSp>
      <p:grpSp>
        <p:nvGrpSpPr>
          <p:cNvPr id="110" name="DAY TWENTY-ONE"/>
          <p:cNvGrpSpPr/>
          <p:nvPr/>
        </p:nvGrpSpPr>
        <p:grpSpPr>
          <a:xfrm>
            <a:off x="5810462" y="5161507"/>
            <a:ext cx="1350000" cy="1390263"/>
            <a:chOff x="5810462" y="5161507"/>
            <a:chExt cx="1350000" cy="1390263"/>
          </a:xfrm>
        </p:grpSpPr>
        <p:pic>
          <p:nvPicPr>
            <p:cNvPr id="52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10462" y="5161507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6" name="21"/>
            <p:cNvSpPr txBox="1"/>
            <p:nvPr/>
          </p:nvSpPr>
          <p:spPr>
            <a:xfrm>
              <a:off x="6698030" y="611181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21</a:t>
              </a:r>
            </a:p>
          </p:txBody>
        </p:sp>
      </p:grpSp>
      <p:grpSp>
        <p:nvGrpSpPr>
          <p:cNvPr id="111" name="DAY TWENTY-TWO"/>
          <p:cNvGrpSpPr/>
          <p:nvPr/>
        </p:nvGrpSpPr>
        <p:grpSpPr>
          <a:xfrm>
            <a:off x="7374806" y="5161507"/>
            <a:ext cx="1355116" cy="1390263"/>
            <a:chOff x="7374806" y="5161507"/>
            <a:chExt cx="1355116" cy="1390263"/>
          </a:xfrm>
        </p:grpSpPr>
        <p:pic>
          <p:nvPicPr>
            <p:cNvPr id="56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06" y="5161507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7" name="22"/>
            <p:cNvSpPr txBox="1"/>
            <p:nvPr/>
          </p:nvSpPr>
          <p:spPr>
            <a:xfrm>
              <a:off x="8285570" y="612476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22</a:t>
              </a:r>
            </a:p>
          </p:txBody>
        </p:sp>
      </p:grpSp>
      <p:grpSp>
        <p:nvGrpSpPr>
          <p:cNvPr id="112" name="DAY TWENTY-THREE"/>
          <p:cNvGrpSpPr/>
          <p:nvPr/>
        </p:nvGrpSpPr>
        <p:grpSpPr>
          <a:xfrm>
            <a:off x="8963392" y="5144968"/>
            <a:ext cx="1350000" cy="1390263"/>
            <a:chOff x="8963392" y="5161507"/>
            <a:chExt cx="1350000" cy="1390263"/>
          </a:xfrm>
        </p:grpSpPr>
        <p:pic>
          <p:nvPicPr>
            <p:cNvPr id="60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3392" y="5161507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8" name="23"/>
            <p:cNvSpPr txBox="1"/>
            <p:nvPr/>
          </p:nvSpPr>
          <p:spPr>
            <a:xfrm>
              <a:off x="9862851" y="613495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23</a:t>
              </a:r>
            </a:p>
          </p:txBody>
        </p:sp>
      </p:grpSp>
      <p:grpSp>
        <p:nvGrpSpPr>
          <p:cNvPr id="113" name="DAY TWENTY-FOUR"/>
          <p:cNvGrpSpPr/>
          <p:nvPr/>
        </p:nvGrpSpPr>
        <p:grpSpPr>
          <a:xfrm>
            <a:off x="10551977" y="5161507"/>
            <a:ext cx="1355116" cy="1390263"/>
            <a:chOff x="10551977" y="5161507"/>
            <a:chExt cx="1355116" cy="1390263"/>
          </a:xfrm>
        </p:grpSpPr>
        <p:pic>
          <p:nvPicPr>
            <p:cNvPr id="64" name="SANTA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51977" y="5161507"/>
              <a:ext cx="1350000" cy="1390263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89" name="24"/>
            <p:cNvSpPr txBox="1"/>
            <p:nvPr/>
          </p:nvSpPr>
          <p:spPr>
            <a:xfrm>
              <a:off x="11462741" y="6135446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178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3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111</Words>
  <Application>Microsoft Office PowerPoint</Application>
  <PresentationFormat>Широкоэкранный</PresentationFormat>
  <Paragraphs>48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Админ</cp:lastModifiedBy>
  <cp:revision>10</cp:revision>
  <dcterms:created xsi:type="dcterms:W3CDTF">2014-11-27T11:25:09Z</dcterms:created>
  <dcterms:modified xsi:type="dcterms:W3CDTF">2022-12-28T11:39:20Z</dcterms:modified>
</cp:coreProperties>
</file>