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мпьютер" initials="К" lastIdx="0" clrIdx="0">
    <p:extLst>
      <p:ext uri="{19B8F6BF-5375-455C-9EA6-DF929625EA0E}">
        <p15:presenceInfo xmlns:p15="http://schemas.microsoft.com/office/powerpoint/2012/main" userId="9e29d9ca7a6811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B25F4D"/>
    <a:srgbClr val="743C3B"/>
    <a:srgbClr val="FF3300"/>
    <a:srgbClr val="CC0066"/>
    <a:srgbClr val="66FF66"/>
    <a:srgbClr val="00FF00"/>
    <a:srgbClr val="6600FF"/>
    <a:srgbClr val="F25E0C"/>
    <a:srgbClr val="408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пол, потоло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3D2D1CBA-4E2F-1A36-370D-D14C5FA7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B25F4D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3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A90D7-0B4C-A923-E669-AEE82571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349109-CA36-BF7D-20E4-06084D18A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A61186-0B56-0CBD-A0C0-876FD326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CA664-6750-F453-B398-EFCEEA82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67235-E997-2661-D9A8-DAF57444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3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A122E-1015-53DE-EA72-9E2BADE97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1E0F89-5969-662B-4A01-8AA6C607D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DE34C2-D5A7-4079-03EB-E1A48139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0C427-981A-EFE6-18EF-CB37F54E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04883-3287-3380-181D-D18B98AC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9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5D9A-8AD5-BE88-4481-E2293A9B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ECD59-6DD2-E6AD-60EB-8DF4BC4F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49A6CE-CC01-2D36-22C7-79D6F08B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4374B-9D41-F193-2AA3-22EB1719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641DE1-8A7D-35CE-C1BB-5E0F5CC5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2E871-159B-9CF3-D9AF-5B6F6B65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9E820-741B-0AE7-9123-7A4A1A527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AAC42F-42B3-02E2-E6A6-40370DE9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5E7989-19F8-D4CF-2819-CCFF71BB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6E653-B4EC-F8E7-7E8F-E9195BE6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6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5AA35-3639-C2A7-0F17-CC13A4C6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F252F-73C0-A9DF-1F2F-91B9A9784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605609-3DF5-472A-6224-6E1B8D7D4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CD04A1-D270-21D8-C19F-8B14B2CE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B6964-8697-A7FC-B3E8-455C9F09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6FB357-092E-B497-4D92-32B99488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9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8FA41-05E4-E271-760F-F1AE1728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94352F-EBDA-72AB-E2AD-30B61A214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C8481D-AAD5-919F-B2CC-5DD88B05B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EA20AA-3AB1-DA21-9F7A-A8EB87876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12F25D-2ACF-DD74-0412-8B7F74FC4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978B0D-190E-2828-A7DE-5E6E0809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595B2C-90B8-EF7E-AD98-84E1081B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F03D5F-B83F-DF45-69A8-3A316D26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4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C4192-1E94-1653-2558-19EBE7EB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0FDEA3-BB66-BAD7-B721-2693B9B5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39E62C-6058-8741-8CD2-2AE6BE5C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91A0BD-2581-F4E4-579B-E3E9675B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56D489-FA01-9D77-8DC6-BF7B31C9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2F00D2-FF1F-2072-610C-D17C116E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14AB43-5278-227F-4075-30308216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2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AC37C-8597-72FC-F348-25FEFA7C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B45DB-35AE-3A02-04E9-A7CBE9368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06565-F3B6-6E09-4A80-7AAE1C8EB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5FBB7F-BC9E-6475-DA8E-5D87AF73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9074B8-38B1-8B6D-5161-75E7BD7D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7DCFCB-F920-1447-0EEF-A2A2A2D4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2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38A79-C819-A7FA-8921-4D720602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9979D1-FB8B-9367-3172-0D615EA0D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3C5880-FC85-879A-9837-27F444FAC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96C71-2703-D5B8-B836-42198D9B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A96C19-4CBE-EE10-E981-FF8279F6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76649F-47AF-13B0-DCE7-08443C7C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1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D16EE-4023-E76A-B386-BF399782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0B0385-B0CA-7488-300A-D77F767C1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2D1B37-4A84-02F1-AAE7-A9B6834DE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211C1-694E-418A-B368-0842780839BC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12B2FC-AA56-A867-4258-5E14870C0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17B9AF-BB89-F594-F975-57EDCE32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C97A-5EA6-4A44-97A3-C312D3A79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1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1.xml"/><Relationship Id="rId7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5166295" y="243954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з">
            <a:hlinkClick r:id="rId5" action="ppaction://hlinksldjump"/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6080695" y="269825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8018826" y="1980534"/>
            <a:ext cx="914400" cy="914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6922768" y="60610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8158324" y="2879114"/>
            <a:ext cx="914400" cy="914400"/>
          </a:xfrm>
          <a:prstGeom prst="ellipse">
            <a:avLst/>
          </a:prstGeom>
          <a:solidFill>
            <a:srgbClr val="F25E0C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Стрелка вправо с вырезом 25"/>
          <p:cNvSpPr/>
          <p:nvPr/>
        </p:nvSpPr>
        <p:spPr>
          <a:xfrm rot="16200000">
            <a:off x="4224933" y="2873574"/>
            <a:ext cx="3735420" cy="1029289"/>
          </a:xfrm>
          <a:prstGeom prst="notchedRightArrow">
            <a:avLst>
              <a:gd name="adj1" fmla="val 44561"/>
              <a:gd name="adj2" fmla="val 104391"/>
            </a:avLst>
          </a:prstGeom>
          <a:solidFill>
            <a:srgbClr val="FF330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ж">
            <a:hlinkClick r:id="rId6" action="ppaction://hlinksldjump"/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8000131" y="3748950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3499802" y="4488541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7572480" y="4546975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3038172" y="3704385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к">
            <a:hlinkClick r:id="rId7" action="ppaction://hlinksldjump"/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2912000" y="2789985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6892714" y="5134786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3516540" y="1049688"/>
            <a:ext cx="914400" cy="914400"/>
          </a:xfrm>
          <a:prstGeom prst="ellipse">
            <a:avLst/>
          </a:prstGeom>
          <a:solidFill>
            <a:srgbClr val="6600FF"/>
          </a:solidFill>
          <a:ln>
            <a:solidFill>
              <a:srgbClr val="6600F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6008368" y="5377070"/>
            <a:ext cx="914400" cy="914400"/>
          </a:xfrm>
          <a:prstGeom prst="ellipse">
            <a:avLst/>
          </a:prstGeom>
          <a:solidFill>
            <a:srgbClr val="6600FF"/>
          </a:solidFill>
          <a:ln>
            <a:solidFill>
              <a:srgbClr val="6600F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с">
            <a:hlinkClick r:id="rId8" action="ppaction://hlinksldjump"/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3059340" y="1875585"/>
            <a:ext cx="914400" cy="914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5093968" y="5402941"/>
            <a:ext cx="914400" cy="914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4291240" y="512513"/>
            <a:ext cx="914400" cy="914400"/>
          </a:xfrm>
          <a:prstGeom prst="ellipse">
            <a:avLst/>
          </a:prstGeom>
          <a:solidFill>
            <a:srgbClr val="F25E0C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11">
            <a:hlinkClick r:id="rId9" action="ppaction://hlinksldjump"/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4179568" y="5116252"/>
            <a:ext cx="914400" cy="914400"/>
          </a:xfrm>
          <a:prstGeom prst="ellipse">
            <a:avLst/>
          </a:prstGeom>
          <a:solidFill>
            <a:srgbClr val="F25E0C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кнопка">
            <a:extLst>
              <a:ext uri="{FF2B5EF4-FFF2-40B4-BE49-F238E27FC236}">
                <a16:creationId xmlns:a16="http://schemas.microsoft.com/office/drawing/2014/main" id="{5363F85F-E3C1-5F8F-2A28-CBBFA21C57AD}"/>
              </a:ext>
            </a:extLst>
          </p:cNvPr>
          <p:cNvSpPr/>
          <p:nvPr/>
        </p:nvSpPr>
        <p:spPr>
          <a:xfrm>
            <a:off x="5981435" y="3310139"/>
            <a:ext cx="237722" cy="237722"/>
          </a:xfrm>
          <a:prstGeom prst="flowChartSummingJunction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вращение 2">
            <a:hlinkClick r:id="" action="ppaction://media"/>
            <a:extLst>
              <a:ext uri="{FF2B5EF4-FFF2-40B4-BE49-F238E27FC236}">
                <a16:creationId xmlns:a16="http://schemas.microsoft.com/office/drawing/2014/main" id="{D3E5C4CE-10F2-539E-6918-72921D10F9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35336" y="341635"/>
            <a:ext cx="487363" cy="487363"/>
          </a:xfrm>
          <a:prstGeom prst="rect">
            <a:avLst/>
          </a:prstGeom>
        </p:spPr>
      </p:pic>
      <p:sp>
        <p:nvSpPr>
          <p:cNvPr id="47" name="Овал ?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251731" y="108998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13" name="Овал ф">
            <a:hlinkClick r:id="rId11" action="ppaction://hlinksldjump"/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7578420" y="1190077"/>
            <a:ext cx="914400" cy="914400"/>
          </a:xfrm>
          <a:prstGeom prst="ellipse">
            <a:avLst/>
          </a:prstGeom>
          <a:solidFill>
            <a:srgbClr val="6600FF"/>
          </a:solidFill>
          <a:ln>
            <a:solidFill>
              <a:srgbClr val="6600F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Группа 47"/>
          <p:cNvGrpSpPr/>
          <p:nvPr/>
        </p:nvGrpSpPr>
        <p:grpSpPr>
          <a:xfrm>
            <a:off x="1186024" y="187298"/>
            <a:ext cx="7429500" cy="2121151"/>
            <a:chOff x="2352676" y="522662"/>
            <a:chExt cx="7429500" cy="2121151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352676" y="522662"/>
              <a:ext cx="7429500" cy="2121151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81351" y="850976"/>
              <a:ext cx="64094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200" b="1" dirty="0" smtClean="0">
                  <a:solidFill>
                    <a:srgbClr val="743C3B"/>
                  </a:solidFill>
                </a:rPr>
                <a:t>Нажми на гвоздик на стрелке. </a:t>
              </a:r>
            </a:p>
            <a:p>
              <a:pPr algn="just"/>
              <a:r>
                <a:rPr lang="ru-RU" sz="3200" b="1" dirty="0" smtClean="0">
                  <a:solidFill>
                    <a:srgbClr val="743C3B"/>
                  </a:solidFill>
                </a:rPr>
                <a:t>Далее нажми на цветной кружок, </a:t>
              </a:r>
            </a:p>
            <a:p>
              <a:pPr algn="just"/>
              <a:r>
                <a:rPr lang="ru-RU" sz="3200" b="1" dirty="0" smtClean="0">
                  <a:solidFill>
                    <a:srgbClr val="743C3B"/>
                  </a:solidFill>
                </a:rPr>
                <a:t>на котором остановится стрелка.</a:t>
              </a:r>
              <a:endParaRPr lang="ru-RU" sz="3200" b="1" dirty="0">
                <a:solidFill>
                  <a:srgbClr val="743C3B"/>
                </a:solidFill>
              </a:endParaRPr>
            </a:p>
          </p:txBody>
        </p:sp>
        <p:sp>
          <p:nvSpPr>
            <p:cNvPr id="46" name="Умножение 45"/>
            <p:cNvSpPr/>
            <p:nvPr/>
          </p:nvSpPr>
          <p:spPr>
            <a:xfrm>
              <a:off x="9093842" y="552639"/>
              <a:ext cx="510363" cy="542483"/>
            </a:xfrm>
            <a:prstGeom prst="mathMultiply">
              <a:avLst>
                <a:gd name="adj1" fmla="val 13520"/>
              </a:avLst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C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77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020000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ультимеди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ультимеди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ультимеди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780000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ультимеди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680000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ультимеди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180000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ультимеди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8" grpId="0" animBg="1"/>
      <p:bldP spid="33" grpId="0" animBg="1"/>
      <p:bldP spid="3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86786" y="515679"/>
            <a:ext cx="9218428" cy="582664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95530" y="871870"/>
            <a:ext cx="220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43C3B"/>
                </a:solidFill>
              </a:rPr>
              <a:t>Задание 1</a:t>
            </a:r>
            <a:endParaRPr lang="ru-RU" sz="3600" b="1" dirty="0">
              <a:solidFill>
                <a:srgbClr val="743C3B"/>
              </a:solidFill>
            </a:endParaRPr>
          </a:p>
        </p:txBody>
      </p:sp>
      <p:sp>
        <p:nvSpPr>
          <p:cNvPr id="4" name="Умножение 3">
            <a:hlinkClick r:id="" action="ppaction://hlinkshowjump?jump=firstslide"/>
          </p:cNvPr>
          <p:cNvSpPr/>
          <p:nvPr/>
        </p:nvSpPr>
        <p:spPr>
          <a:xfrm>
            <a:off x="9728790" y="748468"/>
            <a:ext cx="510363" cy="542260"/>
          </a:xfrm>
          <a:prstGeom prst="mathMultiply">
            <a:avLst>
              <a:gd name="adj1" fmla="val 13520"/>
            </a:avLst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3300"/>
              </a:solidFill>
            </a:endParaRPr>
          </a:p>
        </p:txBody>
      </p:sp>
      <p:sp>
        <p:nvSpPr>
          <p:cNvPr id="5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106325" y="105198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86786" y="515679"/>
            <a:ext cx="9218428" cy="582664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95530" y="871870"/>
            <a:ext cx="220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43C3B"/>
                </a:solidFill>
              </a:rPr>
              <a:t>Задание 2</a:t>
            </a:r>
            <a:endParaRPr lang="ru-RU" sz="3600" b="1" dirty="0">
              <a:solidFill>
                <a:srgbClr val="743C3B"/>
              </a:solidFill>
            </a:endParaRPr>
          </a:p>
        </p:txBody>
      </p:sp>
      <p:sp>
        <p:nvSpPr>
          <p:cNvPr id="4" name="Умножение 3">
            <a:hlinkClick r:id="" action="ppaction://hlinkshowjump?jump=firstslide"/>
          </p:cNvPr>
          <p:cNvSpPr/>
          <p:nvPr/>
        </p:nvSpPr>
        <p:spPr>
          <a:xfrm>
            <a:off x="9728790" y="748468"/>
            <a:ext cx="510363" cy="542260"/>
          </a:xfrm>
          <a:prstGeom prst="mathMultiply">
            <a:avLst>
              <a:gd name="adj1" fmla="val 13520"/>
            </a:avLst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3300"/>
              </a:solidFill>
            </a:endParaRPr>
          </a:p>
        </p:txBody>
      </p:sp>
      <p:sp>
        <p:nvSpPr>
          <p:cNvPr id="5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106325" y="105198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86786" y="515679"/>
            <a:ext cx="9218428" cy="582664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95530" y="871870"/>
            <a:ext cx="220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43C3B"/>
                </a:solidFill>
              </a:rPr>
              <a:t>Задание 3</a:t>
            </a:r>
            <a:endParaRPr lang="ru-RU" sz="3600" b="1" dirty="0">
              <a:solidFill>
                <a:srgbClr val="743C3B"/>
              </a:solidFill>
            </a:endParaRPr>
          </a:p>
        </p:txBody>
      </p:sp>
      <p:sp>
        <p:nvSpPr>
          <p:cNvPr id="4" name="Умножение 3">
            <a:hlinkClick r:id="" action="ppaction://hlinkshowjump?jump=firstslide"/>
          </p:cNvPr>
          <p:cNvSpPr/>
          <p:nvPr/>
        </p:nvSpPr>
        <p:spPr>
          <a:xfrm>
            <a:off x="9728790" y="748468"/>
            <a:ext cx="510363" cy="542260"/>
          </a:xfrm>
          <a:prstGeom prst="mathMultiply">
            <a:avLst>
              <a:gd name="adj1" fmla="val 13520"/>
            </a:avLst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3300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106325" y="105198"/>
            <a:ext cx="914400" cy="914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86786" y="515679"/>
            <a:ext cx="9218428" cy="5826641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95530" y="871870"/>
            <a:ext cx="220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43C3B"/>
                </a:solidFill>
              </a:rPr>
              <a:t>Задание 4</a:t>
            </a:r>
            <a:endParaRPr lang="ru-RU" sz="3600" b="1" dirty="0">
              <a:solidFill>
                <a:srgbClr val="743C3B"/>
              </a:solidFill>
            </a:endParaRPr>
          </a:p>
        </p:txBody>
      </p:sp>
      <p:sp>
        <p:nvSpPr>
          <p:cNvPr id="4" name="Умножение 3">
            <a:hlinkClick r:id="" action="ppaction://hlinkshowjump?jump=firstslide"/>
          </p:cNvPr>
          <p:cNvSpPr/>
          <p:nvPr/>
        </p:nvSpPr>
        <p:spPr>
          <a:xfrm>
            <a:off x="9728790" y="748468"/>
            <a:ext cx="510363" cy="542260"/>
          </a:xfrm>
          <a:prstGeom prst="mathMultiply">
            <a:avLst>
              <a:gd name="adj1" fmla="val 13520"/>
            </a:avLst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3300"/>
              </a:solidFill>
            </a:endParaRPr>
          </a:p>
        </p:txBody>
      </p:sp>
      <p:sp>
        <p:nvSpPr>
          <p:cNvPr id="5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106325" y="105198"/>
            <a:ext cx="914400" cy="914400"/>
          </a:xfrm>
          <a:prstGeom prst="ellipse">
            <a:avLst/>
          </a:prstGeom>
          <a:solidFill>
            <a:srgbClr val="6600FF"/>
          </a:solidFill>
          <a:ln>
            <a:solidFill>
              <a:srgbClr val="6600F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32560" y="515679"/>
            <a:ext cx="9218428" cy="582664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95530" y="871870"/>
            <a:ext cx="220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43C3B"/>
                </a:solidFill>
              </a:rPr>
              <a:t>Задание 5</a:t>
            </a:r>
            <a:endParaRPr lang="ru-RU" sz="3600" b="1" dirty="0">
              <a:solidFill>
                <a:srgbClr val="743C3B"/>
              </a:solidFill>
            </a:endParaRPr>
          </a:p>
        </p:txBody>
      </p:sp>
      <p:sp>
        <p:nvSpPr>
          <p:cNvPr id="4" name="Умножение 3">
            <a:hlinkClick r:id="" action="ppaction://hlinkshowjump?jump=firstslide"/>
          </p:cNvPr>
          <p:cNvSpPr/>
          <p:nvPr/>
        </p:nvSpPr>
        <p:spPr>
          <a:xfrm>
            <a:off x="9728790" y="748468"/>
            <a:ext cx="510363" cy="542260"/>
          </a:xfrm>
          <a:prstGeom prst="mathMultiply">
            <a:avLst>
              <a:gd name="adj1" fmla="val 13520"/>
            </a:avLst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3300"/>
              </a:solidFill>
            </a:endParaRPr>
          </a:p>
        </p:txBody>
      </p:sp>
      <p:sp>
        <p:nvSpPr>
          <p:cNvPr id="5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106325" y="105198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86786" y="515679"/>
            <a:ext cx="9218428" cy="582664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95530" y="871870"/>
            <a:ext cx="220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43C3B"/>
                </a:solidFill>
              </a:rPr>
              <a:t>Задание 6</a:t>
            </a:r>
            <a:endParaRPr lang="ru-RU" sz="3600" b="1" dirty="0">
              <a:solidFill>
                <a:srgbClr val="743C3B"/>
              </a:solidFill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9771653" y="748468"/>
            <a:ext cx="510363" cy="542260"/>
          </a:xfrm>
          <a:prstGeom prst="mathMultiply">
            <a:avLst>
              <a:gd name="adj1" fmla="val 13520"/>
            </a:avLst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3300"/>
              </a:solidFill>
            </a:endParaRPr>
          </a:p>
        </p:txBody>
      </p:sp>
      <p:sp>
        <p:nvSpPr>
          <p:cNvPr id="5" name="Овал 11">
            <a:extLst>
              <a:ext uri="{FF2B5EF4-FFF2-40B4-BE49-F238E27FC236}">
                <a16:creationId xmlns:a16="http://schemas.microsoft.com/office/drawing/2014/main" id="{F3A3D845-7B6E-2FBE-9525-F39A76BFC0DA}"/>
              </a:ext>
            </a:extLst>
          </p:cNvPr>
          <p:cNvSpPr/>
          <p:nvPr/>
        </p:nvSpPr>
        <p:spPr>
          <a:xfrm>
            <a:off x="149188" y="141641"/>
            <a:ext cx="914400" cy="914400"/>
          </a:xfrm>
          <a:prstGeom prst="ellipse">
            <a:avLst/>
          </a:prstGeom>
          <a:solidFill>
            <a:srgbClr val="F25E0C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30</Words>
  <Application>Microsoft Office PowerPoint</Application>
  <PresentationFormat>Широкоэкранный</PresentationFormat>
  <Paragraphs>10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Yursanova</dc:creator>
  <cp:lastModifiedBy>Компьютер</cp:lastModifiedBy>
  <cp:revision>16</cp:revision>
  <dcterms:created xsi:type="dcterms:W3CDTF">2023-05-01T03:47:25Z</dcterms:created>
  <dcterms:modified xsi:type="dcterms:W3CDTF">2023-05-08T17:54:39Z</dcterms:modified>
</cp:coreProperties>
</file>