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лавсредство, транспорт, неб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D8232BDB-FE01-C59F-251E-1A51AA42B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0AEB7-FCCF-7208-17CE-68FCB521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A3D1AB-B551-103B-BB3F-E2BC05E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E234D1-34AB-66B3-9383-010A504C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054F8E-3E4B-1CA0-0561-1208F24B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778693-9839-816E-5CC4-2FB85C37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00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EC65F0-82B5-287C-D366-2F88A8BBF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0BC72-B7AB-4D29-2E69-2EA06F8F2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60C1D0-FDED-11D5-9C86-09BA5240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DF9490-F451-4455-E2BE-B3898F93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99FD76-29AF-3327-579E-27C0DFAC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5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D19CA-AAD5-C706-12E4-3FAA2A44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0AEB69-5407-B0C2-84C6-FE229E0B4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BD10F-613F-4777-0E22-8F01804A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560DEE-DC67-5CD2-E772-FC176D97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761EAB-A552-E07D-C537-F7C37E6E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8FB20-6212-FC93-3AD5-22F91685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92D572-EFA8-3179-41AA-C58DC55F2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11171-6B2C-C731-1AE5-74CA759F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7A7E4-C2AC-57F5-4A17-88129A1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3B938-7373-9B66-2A4B-4694E2E7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6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F830D-DA99-2035-101E-538CBA68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18EE3-1E7F-22B2-609D-F01A9FDF4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500658-F489-B17A-38D8-8DD082DA2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D886A3-39DB-9AEE-9D06-BEDCD8C5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89F8AB-D7DE-3E07-1E16-104463E6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E72DAE-597A-51FB-B469-7F1E6FC6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49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D2144-F467-D1C5-1CD0-8258A08B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88AFC0-8A3B-CEDA-D87B-898B4770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909D1D-D412-5CC1-2152-89831DE7F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D5BEE7-ED11-D779-EB78-4ED4F52FAB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DDFD3D-14F4-5FA4-0E6F-A5BE282E4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E9C2C0-80AE-CA3E-610C-573B4E6A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BB9FB0-A5E0-C033-2ED5-6C07036A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90CB6A-21E0-1559-FAFB-99D62CA1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6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FF924-ACD1-A424-3326-A126D428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D40024-71C9-75FC-522C-B88BFF063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A911DA5-8D5F-0106-5F3A-3F15D114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BD9270-2ABD-6ECD-052A-8CE57102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12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2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57D63-9258-F0CE-9D55-133F66E95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76D7BE-836A-1A37-4B62-A27A51785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E58806-FFF6-E8BC-68EC-CAD382FF3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F0C9DF-A6F1-0EBF-EF6C-FAFA5AC1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DE3ED5-9F2D-629F-051F-6497B5A7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88AB7A-44F1-97D2-6B91-BB8FCA76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1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1BD5E-9FCB-D4BC-A35C-7C004198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096A55-741E-6EB6-AE6A-2279E8618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E3A6CC-FB32-D1D4-3777-F35208FAE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20EFA0-D0A6-09C2-6B0D-02203BEC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AB5E4F-37B1-E4A8-07C5-FAA686E50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E62531-5804-2EE7-E7A4-3346EA16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6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C9069-1D1A-2E8C-0821-7549C1B6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54E4F2-92B0-4121-061A-B2EE615E1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94563A-06B3-73B9-7526-65C6F432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6DE4-5BC5-4D43-B751-4E1E4178AAF3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CA17A5-F39C-94AA-DA1A-A1476B71C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31A0E1-3C3D-5E23-0E41-1D94BD9A3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717D-017D-4097-A6B1-F50EAAD4B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2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2.png"/><Relationship Id="rId15" Type="http://schemas.openxmlformats.org/officeDocument/2006/relationships/slide" Target="slide7.xml"/><Relationship Id="rId10" Type="http://schemas.openxmlformats.org/officeDocument/2006/relationships/image" Target="../media/image4.png"/><Relationship Id="rId4" Type="http://schemas.openxmlformats.org/officeDocument/2006/relationships/slide" Target="slide5.xml"/><Relationship Id="rId9" Type="http://schemas.openxmlformats.org/officeDocument/2006/relationships/slide" Target="slide3.xml"/><Relationship Id="rId1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6A31857B-B35B-0F77-C870-111B24E7A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2" t="-1" r="37792" b="69393"/>
          <a:stretch/>
        </p:blipFill>
        <p:spPr bwMode="auto">
          <a:xfrm>
            <a:off x="3578984" y="1558884"/>
            <a:ext cx="829845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86CCFD48-7421-081B-858A-1393BA14E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550" y2="12134"/>
                        <a14:foregroundMark x1="20800" y1="16046" x2="22735" y2="15161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362" y1="21585" x2="50700" y2="12989"/>
                        <a14:foregroundMark x1="48230" y1="22071" x2="48362" y2="21585"/>
                        <a14:foregroundMark x1="47263" y1="25627" x2="48109" y2="22517"/>
                        <a14:foregroundMark x1="46700" y1="27698" x2="47245" y2="25692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26800" y1="13181" x2="27600" y2="13181"/>
                        <a14:backgroundMark x1="23400" y1="14518" x2="24000" y2="14900"/>
                        <a14:backgroundMark x1="23000" y1="14804" x2="23600" y2="14900"/>
                        <a14:backgroundMark x1="17300" y1="12321" x2="17700" y2="12703"/>
                        <a14:backgroundMark x1="48000" y1="23687" x2="49800" y2="19102"/>
                        <a14:backgroundMark x1="38100" y1="23591" x2="38100" y2="23591"/>
                        <a14:backgroundMark x1="48200" y1="21585" x2="48200" y2="21585"/>
                        <a14:backgroundMark x1="31300" y1="13085" x2="31300" y2="13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9" r="60101" b="80395"/>
          <a:stretch/>
        </p:blipFill>
        <p:spPr bwMode="auto">
          <a:xfrm>
            <a:off x="281149" y="538578"/>
            <a:ext cx="1466548" cy="6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10FE9FAE-66D5-46B9-DE77-99B29F2FB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2310982" y="1274550"/>
            <a:ext cx="829845" cy="9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137DC350-A45E-67D2-E250-79968A081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550" y2="12134"/>
                        <a14:foregroundMark x1="20800" y1="16046" x2="22735" y2="15161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362" y1="21585" x2="50700" y2="12989"/>
                        <a14:foregroundMark x1="48230" y1="22071" x2="48362" y2="21585"/>
                        <a14:foregroundMark x1="47263" y1="25627" x2="48109" y2="22517"/>
                        <a14:foregroundMark x1="46700" y1="27698" x2="47245" y2="25692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26800" y1="13181" x2="27600" y2="13181"/>
                        <a14:backgroundMark x1="23400" y1="14518" x2="24000" y2="14900"/>
                        <a14:backgroundMark x1="23000" y1="14804" x2="23600" y2="14900"/>
                        <a14:backgroundMark x1="17300" y1="12321" x2="17700" y2="12703"/>
                        <a14:backgroundMark x1="48000" y1="23687" x2="49800" y2="19102"/>
                        <a14:backgroundMark x1="38100" y1="23591" x2="38100" y2="23591"/>
                        <a14:backgroundMark x1="48200" y1="21585" x2="48200" y2="21585"/>
                        <a14:backgroundMark x1="31300" y1="13085" x2="31300" y2="13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9" r="60101" b="80395"/>
          <a:stretch/>
        </p:blipFill>
        <p:spPr bwMode="auto">
          <a:xfrm>
            <a:off x="4488163" y="294046"/>
            <a:ext cx="1466548" cy="6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005563F5-CC6E-BA4E-6A50-1A31C3405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550" y2="12134"/>
                        <a14:foregroundMark x1="20800" y1="16046" x2="22735" y2="15161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362" y1="21585" x2="50700" y2="12989"/>
                        <a14:foregroundMark x1="48230" y1="22071" x2="48362" y2="21585"/>
                        <a14:foregroundMark x1="47263" y1="25627" x2="48109" y2="22517"/>
                        <a14:foregroundMark x1="46700" y1="27698" x2="47245" y2="25692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26800" y1="13181" x2="27600" y2="13181"/>
                        <a14:backgroundMark x1="23400" y1="14518" x2="24000" y2="14900"/>
                        <a14:backgroundMark x1="23000" y1="14804" x2="23600" y2="14900"/>
                        <a14:backgroundMark x1="17300" y1="12321" x2="17700" y2="12703"/>
                        <a14:backgroundMark x1="48000" y1="23687" x2="49800" y2="19102"/>
                        <a14:backgroundMark x1="38100" y1="23591" x2="38100" y2="23591"/>
                        <a14:backgroundMark x1="48200" y1="21585" x2="48200" y2="21585"/>
                        <a14:backgroundMark x1="31300" y1="13085" x2="31300" y2="13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9" r="60101" b="80395"/>
          <a:stretch/>
        </p:blipFill>
        <p:spPr bwMode="auto">
          <a:xfrm>
            <a:off x="3084836" y="898480"/>
            <a:ext cx="1466548" cy="6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9DECE951-6689-4617-DA95-2C43C0C3C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645176" y="116779"/>
            <a:ext cx="829845" cy="9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E82B0B7A-9215-3A37-5B63-6A83C1488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9601823" y="241729"/>
            <a:ext cx="829845" cy="9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843A1EE0-7533-7AF1-5DAD-6CD199514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8558470" y="315582"/>
            <a:ext cx="829845" cy="9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B3C24EBE-B232-4431-4F4C-AF4432E00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685582" y="1023430"/>
            <a:ext cx="829845" cy="9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>
            <a:hlinkClick r:id="rId17" action="ppaction://hlinksldjump"/>
            <a:extLst>
              <a:ext uri="{FF2B5EF4-FFF2-40B4-BE49-F238E27FC236}">
                <a16:creationId xmlns:a16="http://schemas.microsoft.com/office/drawing/2014/main" id="{01C134E8-1F08-56D1-50F0-84E34A12F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9855737" y="1685825"/>
            <a:ext cx="829845" cy="9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оре - пиано, шум, море и чайки (www.hotplayer.ru)">
            <a:hlinkClick r:id="" action="ppaction://media"/>
            <a:extLst>
              <a:ext uri="{FF2B5EF4-FFF2-40B4-BE49-F238E27FC236}">
                <a16:creationId xmlns:a16="http://schemas.microsoft.com/office/drawing/2014/main" id="{2DAE4E8C-F290-719B-ED75-13112C84F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65590" y="319625"/>
            <a:ext cx="609600" cy="609600"/>
          </a:xfrm>
          <a:prstGeom prst="rect">
            <a:avLst/>
          </a:prstGeom>
        </p:spPr>
      </p:pic>
      <p:sp>
        <p:nvSpPr>
          <p:cNvPr id="3" name="Крест 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A368A6D-F9F3-A7EC-CF6B-E2F8EF8EF2DC}"/>
              </a:ext>
            </a:extLst>
          </p:cNvPr>
          <p:cNvSpPr/>
          <p:nvPr/>
        </p:nvSpPr>
        <p:spPr>
          <a:xfrm rot="18993105">
            <a:off x="11850813" y="82912"/>
            <a:ext cx="215877" cy="216320"/>
          </a:xfrm>
          <a:prstGeom prst="plus">
            <a:avLst>
              <a:gd name="adj" fmla="val 436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36364" numSld="999" showWhenStopped="0">
                <p:cTn id="1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D7D99A5-7BC1-CAD4-0CAF-852805368D9A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D88CE23-275A-FF6C-F27A-712A8929C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B27E04-165F-B8AE-EBB2-A2AAD7DC8F10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9</a:t>
              </a:r>
            </a:p>
          </p:txBody>
        </p:sp>
      </p:grpSp>
      <p:pic>
        <p:nvPicPr>
          <p:cNvPr id="9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8E2B30C-6FC7-386A-B37D-CE6157D3A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1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7E61468-CEF8-6E1E-2D41-EE11D1454A53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EA3BC9A-3816-728D-D620-EA3C90669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A6B60A-804F-D265-DF00-D3F6D163365C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10</a:t>
              </a:r>
            </a:p>
          </p:txBody>
        </p:sp>
      </p:grpSp>
      <p:pic>
        <p:nvPicPr>
          <p:cNvPr id="3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D2CB6C63-373E-7A9C-F03D-6BB9468EF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9AF7FC6-AD97-D243-B9BF-FC1E78BE6362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6B00827-8B96-28A5-E598-537935428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7DE479-E739-DA7B-ECAB-78A0D8CBFF98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1</a:t>
              </a:r>
            </a:p>
          </p:txBody>
        </p:sp>
      </p:grpSp>
      <p:pic>
        <p:nvPicPr>
          <p:cNvPr id="7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B244327B-680E-517B-98EA-89E429F9E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03E61D4-FD40-F5F9-9D9D-CC45458B981B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6DE15F9-BF01-03BF-CED4-7EC345BAE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612682-4EDD-41D9-2D01-AC64EBCEFFCA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2</a:t>
              </a:r>
            </a:p>
          </p:txBody>
        </p:sp>
      </p:grpSp>
      <p:pic>
        <p:nvPicPr>
          <p:cNvPr id="8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29E4CB2C-CC8A-8424-E4A5-D7CBF0E90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7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36A1897-F4D8-F526-1475-CE6A814EEE45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9C7CD6E-8A4E-1CCE-E9EC-CA5982D99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59A5DD-2821-ED1E-B253-511F91AA2D80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3</a:t>
              </a:r>
            </a:p>
          </p:txBody>
        </p:sp>
      </p:grpSp>
      <p:pic>
        <p:nvPicPr>
          <p:cNvPr id="2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724B76F7-3B7A-B16E-06C9-68F684DCE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9AFC7E5-BADF-40F3-1697-AA87A39DA364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E0D6B95-108F-8704-22F1-5A0838417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8CD863-725A-9845-1DA2-36DBF7345F63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4</a:t>
              </a:r>
            </a:p>
          </p:txBody>
        </p:sp>
      </p:grpSp>
      <p:pic>
        <p:nvPicPr>
          <p:cNvPr id="9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CFAB0DC3-703A-24A2-A204-A860FEE54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6F28EF-74F8-D55F-6066-54526AE695D0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2761ABF-4685-2C14-5002-DA14B4D1C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8EC44D-49F4-6D4F-2246-C3343751A79C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5</a:t>
              </a:r>
            </a:p>
          </p:txBody>
        </p:sp>
      </p:grpSp>
      <p:pic>
        <p:nvPicPr>
          <p:cNvPr id="9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0B95200C-197B-5DD9-7301-352696B6B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86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C048B45-08EB-4E4D-DC84-8815EF4E6D1A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6878F9F-D8F2-A24B-37B0-944364730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94E22F-63E9-3C67-8CA0-E1E2ABEDCB2E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6</a:t>
              </a:r>
            </a:p>
          </p:txBody>
        </p:sp>
      </p:grpSp>
      <p:pic>
        <p:nvPicPr>
          <p:cNvPr id="9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E91359E7-4550-6A25-21E3-834E1C961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9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58BB6FB-EF00-6EC2-1DDB-3C68267137A4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C81CBA-9AF0-5656-7CED-1A197B311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916321-5C8A-177D-4060-A7DECC9527F8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7</a:t>
              </a:r>
            </a:p>
          </p:txBody>
        </p:sp>
      </p:grpSp>
      <p:pic>
        <p:nvPicPr>
          <p:cNvPr id="9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0E295C91-E6E0-63D8-596D-D5671D40D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A351A0E-5038-B9E2-5339-ABBE48A900FF}"/>
              </a:ext>
            </a:extLst>
          </p:cNvPr>
          <p:cNvGrpSpPr/>
          <p:nvPr/>
        </p:nvGrpSpPr>
        <p:grpSpPr>
          <a:xfrm>
            <a:off x="1223888" y="492368"/>
            <a:ext cx="9355016" cy="5542671"/>
            <a:chOff x="1223888" y="492368"/>
            <a:chExt cx="9355016" cy="554267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7A12B97-C453-042B-39E3-41A25D9FB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667" r="91500">
                          <a14:foregroundMark x1="12000" y1="86000" x2="8000" y2="77750"/>
                          <a14:foregroundMark x1="7333" y1="26000" x2="9500" y2="13500"/>
                          <a14:foregroundMark x1="7333" y1="85500" x2="6667" y2="76250"/>
                          <a14:foregroundMark x1="89833" y1="13500" x2="92333" y2="29000"/>
                          <a14:foregroundMark x1="92333" y1="29000" x2="91500" y2="83000"/>
                          <a14:foregroundMark x1="91500" y1="83000" x2="83833" y2="84500"/>
                        </a14:backgroundRemoval>
                      </a14:imgEffect>
                    </a14:imgLayer>
                  </a14:imgProps>
                </a:ext>
              </a:extLst>
            </a:blip>
            <a:srcRect l="4205" t="8000" r="5518" b="9053"/>
            <a:stretch/>
          </p:blipFill>
          <p:spPr>
            <a:xfrm>
              <a:off x="1223888" y="492368"/>
              <a:ext cx="9355016" cy="55426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326476-61EC-5330-29CD-18399F6A6F67}"/>
                </a:ext>
              </a:extLst>
            </p:cNvPr>
            <p:cNvSpPr txBox="1"/>
            <p:nvPr/>
          </p:nvSpPr>
          <p:spPr>
            <a:xfrm>
              <a:off x="3922541" y="2602523"/>
              <a:ext cx="43469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dirty="0">
                  <a:solidFill>
                    <a:schemeClr val="accent2">
                      <a:lumMod val="50000"/>
                    </a:schemeClr>
                  </a:solidFill>
                </a:rPr>
                <a:t>Вопрос 8</a:t>
              </a:r>
            </a:p>
          </p:txBody>
        </p:sp>
      </p:grpSp>
      <p:pic>
        <p:nvPicPr>
          <p:cNvPr id="9" name="Picture 8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12FCF3E9-623E-3C71-CAD3-907126416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68" b="89876" l="6700" r="95700">
                        <a14:foregroundMark x1="7600" y1="7163" x2="15800" y2="10029"/>
                        <a14:foregroundMark x1="19794" y1="14835" x2="20800" y2="16046"/>
                        <a14:foregroundMark x1="15800" y1="10029" x2="17899" y2="12554"/>
                        <a14:foregroundMark x1="26911" y1="13251" x2="27900" y2="12798"/>
                        <a14:foregroundMark x1="20800" y1="16046" x2="23687" y2="14725"/>
                        <a14:foregroundMark x1="27900" y1="12798" x2="36300" y2="12130"/>
                        <a14:foregroundMark x1="6700" y1="27507" x2="17400" y2="30468"/>
                        <a14:foregroundMark x1="17400" y1="30468" x2="19200" y2="30468"/>
                        <a14:foregroundMark x1="21400" y1="31519" x2="23700" y2="29513"/>
                        <a14:foregroundMark x1="48230" y1="22071" x2="50700" y2="12989"/>
                        <a14:foregroundMark x1="46700" y1="27698" x2="48109" y2="22517"/>
                        <a14:foregroundMark x1="67500" y1="9838" x2="76000" y2="12989"/>
                        <a14:foregroundMark x1="73200" y1="24546" x2="77700" y2="23687"/>
                        <a14:foregroundMark x1="40500" y1="34097" x2="43400" y2="33811"/>
                        <a14:foregroundMark x1="12600" y1="55778" x2="14000" y2="49666"/>
                        <a14:foregroundMark x1="58000" y1="56829" x2="52400" y2="52436"/>
                        <a14:foregroundMark x1="52400" y1="52436" x2="52100" y2="51862"/>
                        <a14:foregroundMark x1="81700" y1="40401" x2="85500" y2="39446"/>
                        <a14:foregroundMark x1="77400" y1="55110" x2="81900" y2="55301"/>
                        <a14:foregroundMark x1="29400" y1="61605" x2="34400" y2="60745"/>
                        <a14:foregroundMark x1="23000" y1="86055" x2="26300" y2="81757"/>
                        <a14:foregroundMark x1="80000" y1="84241" x2="86400" y2="84432"/>
                        <a14:foregroundMark x1="93300" y1="79943" x2="95700" y2="76791"/>
                        <a14:backgroundMark x1="24000" y1="14804" x2="25400" y2="13945"/>
                        <a14:backgroundMark x1="23500" y1="15091" x2="26800" y2="13467"/>
                        <a14:backgroundMark x1="23200" y1="15091" x2="24000" y2="14804"/>
                        <a14:backgroundMark x1="23200" y1="14422" x2="24700" y2="14804"/>
                        <a14:backgroundMark x1="19500" y1="13945" x2="18300" y2="12989"/>
                        <a14:backgroundMark x1="19000" y1="14422" x2="18300" y2="12798"/>
                        <a14:backgroundMark x1="19700" y1="14613" x2="17800" y2="12321"/>
                        <a14:backgroundMark x1="48100" y1="22541" x2="49300" y2="19102"/>
                        <a14:backgroundMark x1="48600" y1="24546" x2="49300" y2="19771"/>
                        <a14:backgroundMark x1="39000" y1="60267" x2="44600" y2="63897"/>
                        <a14:backgroundMark x1="38700" y1="76504" x2="40100" y2="74976"/>
                        <a14:backgroundMark x1="63400" y1="53582" x2="67000" y2="56065"/>
                        <a14:backgroundMark x1="66500" y1="56447" x2="65800" y2="53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0" t="39142" r="33238" b="30515"/>
          <a:stretch/>
        </p:blipFill>
        <p:spPr bwMode="auto">
          <a:xfrm>
            <a:off x="10578904" y="-91439"/>
            <a:ext cx="1323244" cy="15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7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20</Words>
  <Application>Microsoft Office PowerPoint</Application>
  <PresentationFormat>Широкоэкранный</PresentationFormat>
  <Paragraphs>10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Yursanova</dc:creator>
  <cp:lastModifiedBy>Виктор</cp:lastModifiedBy>
  <cp:revision>4</cp:revision>
  <dcterms:created xsi:type="dcterms:W3CDTF">2023-05-14T03:07:53Z</dcterms:created>
  <dcterms:modified xsi:type="dcterms:W3CDTF">2023-05-26T16:41:59Z</dcterms:modified>
</cp:coreProperties>
</file>