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5BFF5-1032-4179-8BB1-64437A62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05C5B3-6AAF-4B91-979E-411FEC48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4BAD2-D186-4766-A777-37BB8AC1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9D715-58A1-44CA-B28B-9B935910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70224-2443-40E5-983D-FF951474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994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C2A47-B873-4E9C-A221-9124EED0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769275-2D63-44DF-BF79-48C41C9C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E14B3-1B9C-49E3-8208-B5EB226B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7493A-48A9-40A9-B600-98B9EC80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A2815-F7A1-48B6-8CCD-F095E8B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7537E2-7C95-408C-8089-BBCD28445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5498E-B3FD-42F7-BFE3-2B88972D8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411DE-34F3-428F-9948-9DCAC7F6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EC1CF-6105-4D1C-ACB2-985C596F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2E6C0-D731-4089-8291-E3940B19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299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84623-8059-4171-BB7A-9755DFA4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5712D-15C2-4035-8059-6A522B61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FEE1F-CE28-4371-9F3D-4DFD8E40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1F0AF-18B5-463E-8A31-5B427C6D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67C89-FC66-460D-8375-FF4BB3BF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479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6263E-222B-4B0A-8DD9-6FC0BE74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50BECB-D56A-4452-B7D7-1CC8CE4B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166C8-2730-484B-BDBD-51E682C1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119A4-A5D4-4FF6-99D6-BF8486A7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5754F-2EFE-471B-B4EC-4973A131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489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B0CEF-AFC0-4525-A164-62AC526D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82769-EEE8-4440-9A9C-4E9792389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5FDD5C-2E08-4E94-B57D-1232FEF4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6E1EC-6694-410B-BEF5-D9CB7C2D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D5123-3A24-470F-A377-C655666B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F24F7-BF46-45EC-8040-42FF1991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013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E3E6-7D8A-4422-B0C6-3D8F5233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03F379-BDF2-4041-ACC8-7561D6FD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9300C7-6E34-479F-A982-DCC7B6E74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4214-DD17-40DB-A294-E6071A2EE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94A891-A708-414E-B889-ED305D8DA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E86D3-A8BE-4331-899A-D6387D5B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0A112C-95B9-4FA2-A5B6-FC3A61E8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0F5683-E2DE-4501-B7BD-101BCC29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84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5EE3-DA72-4644-9ABA-C079F70F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C57734-62FF-4BE0-961F-A0ADB103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7E99CE-6E16-4549-830B-1312EA99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2866D-6080-4D99-8E25-4D713144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55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5CFBCA-6DD5-408C-BE9A-AFF7DE2D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B32C12-3C98-4C02-844B-D8106393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C5742A-BFB5-4D20-AC45-E09A53E6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2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AE2C9-59BE-44CD-9DAD-4EFE4CDE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5E049-AB8B-4788-9CBE-32A93290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06EC2-6C0E-4E4A-A88D-42B37EB05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29C17-8D78-4B07-8DF3-34051F07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65DDC-60B6-44D1-962F-BEEFF80A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B73E67-6701-4152-AC11-7434F290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142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50C37-4E61-47B6-97CB-DC0125D7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6CB23D-8953-49E7-AC63-A69BFC305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D256F-E34A-4336-A982-3059F606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0A830-4FDE-4896-877B-ADB7A632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368B1-81C6-464A-B286-6C00BFE1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3B735-2FA7-4853-93EB-F1A9475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79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C353C-FAA8-46F0-9775-A4523C14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B3A00-7455-4809-9FDF-AA3DB7E7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CC2DE-CFA5-4650-B1CB-2A6724D47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EB6-E59E-4C79-B14A-7BF6F092EDBA}" type="datetimeFigureOut">
              <a:rPr lang="ru-KZ" smtClean="0"/>
              <a:t>17.04.2024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934D1-6108-4724-8FB0-AD68D5DB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B5140-3DA2-4B5E-89CA-C3F61545E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EC99-647D-4909-B3C8-3D0CCFF74B6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09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3B128E-290E-4A61-9946-FA4A9C6D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7"/>
          <a:stretch/>
        </p:blipFill>
        <p:spPr>
          <a:xfrm>
            <a:off x="-134266" y="1902348"/>
            <a:ext cx="3857625" cy="5128591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04E29126-6A71-4D23-98D9-F458908A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3462854" y="2634638"/>
            <a:ext cx="924082" cy="633316"/>
          </a:xfrm>
          <a:prstGeom prst="rect">
            <a:avLst/>
          </a:prstGeom>
        </p:spPr>
      </p:pic>
      <p:pic>
        <p:nvPicPr>
          <p:cNvPr id="9" name="2">
            <a:extLst>
              <a:ext uri="{FF2B5EF4-FFF2-40B4-BE49-F238E27FC236}">
                <a16:creationId xmlns:a16="http://schemas.microsoft.com/office/drawing/2014/main" id="{AFB1AB48-548D-406F-9BE2-0A6ED48C70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6825422" y="3416187"/>
            <a:ext cx="1171934" cy="839992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31294857-01A5-4190-B6A0-77D9B9853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10436549" y="4413971"/>
            <a:ext cx="1080644" cy="816333"/>
          </a:xfrm>
          <a:prstGeom prst="rect">
            <a:avLst/>
          </a:prstGeom>
        </p:spPr>
      </p:pic>
      <p:pic>
        <p:nvPicPr>
          <p:cNvPr id="26" name="1б">
            <a:extLst>
              <a:ext uri="{FF2B5EF4-FFF2-40B4-BE49-F238E27FC236}">
                <a16:creationId xmlns:a16="http://schemas.microsoft.com/office/drawing/2014/main" id="{B65306AD-1BB0-4A99-8979-4A3F2097E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8" y="5321675"/>
            <a:ext cx="3042168" cy="1475360"/>
          </a:xfrm>
          <a:prstGeom prst="rect">
            <a:avLst/>
          </a:prstGeom>
        </p:spPr>
      </p:pic>
      <p:pic>
        <p:nvPicPr>
          <p:cNvPr id="28" name="2б">
            <a:extLst>
              <a:ext uri="{FF2B5EF4-FFF2-40B4-BE49-F238E27FC236}">
                <a16:creationId xmlns:a16="http://schemas.microsoft.com/office/drawing/2014/main" id="{BD4449C0-5E8F-432B-8392-5D286760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96" y="4672394"/>
            <a:ext cx="3042168" cy="1420491"/>
          </a:xfrm>
          <a:prstGeom prst="rect">
            <a:avLst/>
          </a:prstGeom>
        </p:spPr>
      </p:pic>
      <p:pic>
        <p:nvPicPr>
          <p:cNvPr id="30" name="3б">
            <a:extLst>
              <a:ext uri="{FF2B5EF4-FFF2-40B4-BE49-F238E27FC236}">
                <a16:creationId xmlns:a16="http://schemas.microsoft.com/office/drawing/2014/main" id="{E14CA503-39F5-47B9-999F-40A58C4E3F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48" y="5382640"/>
            <a:ext cx="3158002" cy="1414395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1E8F78A1-B19A-459F-B8EF-61B3225C3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3971210" y="4256179"/>
            <a:ext cx="924082" cy="633316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3CB90ACF-DDBD-4149-883E-875DB491F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5633959" y="2795684"/>
            <a:ext cx="924082" cy="633316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18FD229D-7630-48D7-8C74-D399B535B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4160404" y="1360024"/>
            <a:ext cx="539807" cy="369954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5FA5900F-9BC5-486B-8DD9-94BF1DBEC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4760790" y="4822137"/>
            <a:ext cx="924082" cy="633316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56EDB5E7-C6BC-4B6A-B94B-3BCC4D9C3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4282609" y="3256066"/>
            <a:ext cx="808291" cy="553959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2C8A40EE-10D6-477E-8A0C-C680A288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5693972" y="1675772"/>
            <a:ext cx="924082" cy="633316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id="{A33696BB-CDE4-414C-ACF1-CC75DE414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2959269" y="1585690"/>
            <a:ext cx="503585" cy="345130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id="{F99D1904-E835-42B8-BBFF-88A406380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3991471" y="402068"/>
            <a:ext cx="924082" cy="633316"/>
          </a:xfrm>
          <a:prstGeom prst="rect">
            <a:avLst/>
          </a:prstGeom>
        </p:spPr>
      </p:pic>
      <p:pic>
        <p:nvPicPr>
          <p:cNvPr id="50" name="1">
            <a:extLst>
              <a:ext uri="{FF2B5EF4-FFF2-40B4-BE49-F238E27FC236}">
                <a16:creationId xmlns:a16="http://schemas.microsoft.com/office/drawing/2014/main" id="{5E6E1033-84ED-46DE-8A69-D9FF46CA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1511922" y="1110703"/>
            <a:ext cx="539806" cy="369954"/>
          </a:xfrm>
          <a:prstGeom prst="rect">
            <a:avLst/>
          </a:prstGeom>
        </p:spPr>
      </p:pic>
      <p:pic>
        <p:nvPicPr>
          <p:cNvPr id="51" name="1">
            <a:extLst>
              <a:ext uri="{FF2B5EF4-FFF2-40B4-BE49-F238E27FC236}">
                <a16:creationId xmlns:a16="http://schemas.microsoft.com/office/drawing/2014/main" id="{3889544F-419F-458F-9870-88A2FFB8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5417928" y="420759"/>
            <a:ext cx="924082" cy="633316"/>
          </a:xfrm>
          <a:prstGeom prst="rect">
            <a:avLst/>
          </a:prstGeom>
        </p:spPr>
      </p:pic>
      <p:pic>
        <p:nvPicPr>
          <p:cNvPr id="52" name="1">
            <a:extLst>
              <a:ext uri="{FF2B5EF4-FFF2-40B4-BE49-F238E27FC236}">
                <a16:creationId xmlns:a16="http://schemas.microsoft.com/office/drawing/2014/main" id="{82CEE7C9-26F4-4D53-9C64-F510F7512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2436004" y="692924"/>
            <a:ext cx="924082" cy="633316"/>
          </a:xfrm>
          <a:prstGeom prst="rect">
            <a:avLst/>
          </a:prstGeom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3ECF001C-90BA-4D3D-8848-807258F89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3236322" y="3780655"/>
            <a:ext cx="924082" cy="633316"/>
          </a:xfrm>
          <a:prstGeom prst="rect">
            <a:avLst/>
          </a:prstGeom>
        </p:spPr>
      </p:pic>
      <p:pic>
        <p:nvPicPr>
          <p:cNvPr id="54" name="1">
            <a:extLst>
              <a:ext uri="{FF2B5EF4-FFF2-40B4-BE49-F238E27FC236}">
                <a16:creationId xmlns:a16="http://schemas.microsoft.com/office/drawing/2014/main" id="{B1E8A417-61C0-4A67-8CE3-9DBF8A084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5050514" y="3992906"/>
            <a:ext cx="924082" cy="633316"/>
          </a:xfrm>
          <a:prstGeom prst="rect">
            <a:avLst/>
          </a:prstGeom>
        </p:spPr>
      </p:pic>
      <p:pic>
        <p:nvPicPr>
          <p:cNvPr id="55" name="1">
            <a:extLst>
              <a:ext uri="{FF2B5EF4-FFF2-40B4-BE49-F238E27FC236}">
                <a16:creationId xmlns:a16="http://schemas.microsoft.com/office/drawing/2014/main" id="{4A3389FA-CF8B-4EBF-8654-A01931BBC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6557809" y="488310"/>
            <a:ext cx="924082" cy="633316"/>
          </a:xfrm>
          <a:prstGeom prst="rect">
            <a:avLst/>
          </a:prstGeom>
        </p:spPr>
      </p:pic>
      <p:pic>
        <p:nvPicPr>
          <p:cNvPr id="56" name="1">
            <a:extLst>
              <a:ext uri="{FF2B5EF4-FFF2-40B4-BE49-F238E27FC236}">
                <a16:creationId xmlns:a16="http://schemas.microsoft.com/office/drawing/2014/main" id="{B3F8A351-61C8-46F7-8160-DC8BA2142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4522048" y="2267728"/>
            <a:ext cx="924082" cy="633316"/>
          </a:xfrm>
          <a:prstGeom prst="rect">
            <a:avLst/>
          </a:prstGeom>
        </p:spPr>
      </p:pic>
      <p:pic>
        <p:nvPicPr>
          <p:cNvPr id="57" name="1">
            <a:extLst>
              <a:ext uri="{FF2B5EF4-FFF2-40B4-BE49-F238E27FC236}">
                <a16:creationId xmlns:a16="http://schemas.microsoft.com/office/drawing/2014/main" id="{2CC3643E-5E5C-41E6-89F2-2A577D58B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 rot="20915595">
            <a:off x="125799" y="664320"/>
            <a:ext cx="754738" cy="517257"/>
          </a:xfrm>
          <a:prstGeom prst="rect">
            <a:avLst/>
          </a:prstGeom>
        </p:spPr>
      </p:pic>
      <p:pic>
        <p:nvPicPr>
          <p:cNvPr id="58" name="1">
            <a:extLst>
              <a:ext uri="{FF2B5EF4-FFF2-40B4-BE49-F238E27FC236}">
                <a16:creationId xmlns:a16="http://schemas.microsoft.com/office/drawing/2014/main" id="{04F0AB2C-D90A-4538-B07C-5486BFF1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2051728" y="5426039"/>
            <a:ext cx="924082" cy="633316"/>
          </a:xfrm>
          <a:prstGeom prst="rect">
            <a:avLst/>
          </a:prstGeom>
        </p:spPr>
      </p:pic>
      <p:pic>
        <p:nvPicPr>
          <p:cNvPr id="59" name="1">
            <a:extLst>
              <a:ext uri="{FF2B5EF4-FFF2-40B4-BE49-F238E27FC236}">
                <a16:creationId xmlns:a16="http://schemas.microsoft.com/office/drawing/2014/main" id="{56D60001-9A02-4A8A-8632-349F1F0E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6083652" y="5543198"/>
            <a:ext cx="924082" cy="633316"/>
          </a:xfrm>
          <a:prstGeom prst="rect">
            <a:avLst/>
          </a:prstGeom>
        </p:spPr>
      </p:pic>
      <p:pic>
        <p:nvPicPr>
          <p:cNvPr id="60" name="1">
            <a:extLst>
              <a:ext uri="{FF2B5EF4-FFF2-40B4-BE49-F238E27FC236}">
                <a16:creationId xmlns:a16="http://schemas.microsoft.com/office/drawing/2014/main" id="{6DC66AB4-6D29-45D1-91E3-1A13AC906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7106974" y="5543198"/>
            <a:ext cx="924082" cy="633316"/>
          </a:xfrm>
          <a:prstGeom prst="rect">
            <a:avLst/>
          </a:prstGeom>
        </p:spPr>
      </p:pic>
      <p:pic>
        <p:nvPicPr>
          <p:cNvPr id="61" name="1">
            <a:extLst>
              <a:ext uri="{FF2B5EF4-FFF2-40B4-BE49-F238E27FC236}">
                <a16:creationId xmlns:a16="http://schemas.microsoft.com/office/drawing/2014/main" id="{2F3F0C1B-D972-4F64-BE7D-0D4686344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6765499" y="2219006"/>
            <a:ext cx="924082" cy="633316"/>
          </a:xfrm>
          <a:prstGeom prst="rect">
            <a:avLst/>
          </a:prstGeom>
        </p:spPr>
      </p:pic>
      <p:pic>
        <p:nvPicPr>
          <p:cNvPr id="62" name="1">
            <a:extLst>
              <a:ext uri="{FF2B5EF4-FFF2-40B4-BE49-F238E27FC236}">
                <a16:creationId xmlns:a16="http://schemas.microsoft.com/office/drawing/2014/main" id="{363C357E-E19E-4347-BDB1-75FD382FB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7933466" y="1427361"/>
            <a:ext cx="924082" cy="633316"/>
          </a:xfrm>
          <a:prstGeom prst="rect">
            <a:avLst/>
          </a:prstGeom>
        </p:spPr>
      </p:pic>
      <p:pic>
        <p:nvPicPr>
          <p:cNvPr id="63" name="1">
            <a:extLst>
              <a:ext uri="{FF2B5EF4-FFF2-40B4-BE49-F238E27FC236}">
                <a16:creationId xmlns:a16="http://schemas.microsoft.com/office/drawing/2014/main" id="{26C810B7-1990-452A-9D49-553D3B85C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8554723" y="376266"/>
            <a:ext cx="924082" cy="633316"/>
          </a:xfrm>
          <a:prstGeom prst="rect">
            <a:avLst/>
          </a:prstGeom>
        </p:spPr>
      </p:pic>
      <p:pic>
        <p:nvPicPr>
          <p:cNvPr id="64" name="1">
            <a:extLst>
              <a:ext uri="{FF2B5EF4-FFF2-40B4-BE49-F238E27FC236}">
                <a16:creationId xmlns:a16="http://schemas.microsoft.com/office/drawing/2014/main" id="{42AB337A-8062-4015-A1E6-6BEF195FF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8777579" y="3925744"/>
            <a:ext cx="924082" cy="633316"/>
          </a:xfrm>
          <a:prstGeom prst="rect">
            <a:avLst/>
          </a:prstGeom>
        </p:spPr>
      </p:pic>
      <p:pic>
        <p:nvPicPr>
          <p:cNvPr id="65" name="1">
            <a:extLst>
              <a:ext uri="{FF2B5EF4-FFF2-40B4-BE49-F238E27FC236}">
                <a16:creationId xmlns:a16="http://schemas.microsoft.com/office/drawing/2014/main" id="{8D25C44B-1C59-4D1A-B8BB-61B18A19D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3904014" y="1894105"/>
            <a:ext cx="662814" cy="454257"/>
          </a:xfrm>
          <a:prstGeom prst="rect">
            <a:avLst/>
          </a:prstGeom>
        </p:spPr>
      </p:pic>
      <p:pic>
        <p:nvPicPr>
          <p:cNvPr id="66" name="1">
            <a:extLst>
              <a:ext uri="{FF2B5EF4-FFF2-40B4-BE49-F238E27FC236}">
                <a16:creationId xmlns:a16="http://schemas.microsoft.com/office/drawing/2014/main" id="{2E08BA38-8E9C-4532-B153-D7D660B4C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10436549" y="2219105"/>
            <a:ext cx="924082" cy="633316"/>
          </a:xfrm>
          <a:prstGeom prst="rect">
            <a:avLst/>
          </a:prstGeom>
        </p:spPr>
      </p:pic>
      <p:pic>
        <p:nvPicPr>
          <p:cNvPr id="67" name="1">
            <a:extLst>
              <a:ext uri="{FF2B5EF4-FFF2-40B4-BE49-F238E27FC236}">
                <a16:creationId xmlns:a16="http://schemas.microsoft.com/office/drawing/2014/main" id="{5D758DE6-568F-42F1-8C95-F83F47AAB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b="31304"/>
          <a:stretch/>
        </p:blipFill>
        <p:spPr>
          <a:xfrm>
            <a:off x="11055152" y="3622962"/>
            <a:ext cx="924082" cy="633316"/>
          </a:xfrm>
          <a:prstGeom prst="rect">
            <a:avLst/>
          </a:prstGeom>
        </p:spPr>
      </p:pic>
      <p:pic>
        <p:nvPicPr>
          <p:cNvPr id="68" name="2">
            <a:extLst>
              <a:ext uri="{FF2B5EF4-FFF2-40B4-BE49-F238E27FC236}">
                <a16:creationId xmlns:a16="http://schemas.microsoft.com/office/drawing/2014/main" id="{C7ABCC6C-CA96-4038-872B-5142F5F00C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5704486" y="3687855"/>
            <a:ext cx="1171934" cy="839992"/>
          </a:xfrm>
          <a:prstGeom prst="rect">
            <a:avLst/>
          </a:prstGeom>
        </p:spPr>
      </p:pic>
      <p:pic>
        <p:nvPicPr>
          <p:cNvPr id="69" name="2">
            <a:extLst>
              <a:ext uri="{FF2B5EF4-FFF2-40B4-BE49-F238E27FC236}">
                <a16:creationId xmlns:a16="http://schemas.microsoft.com/office/drawing/2014/main" id="{1C4B8949-6B6C-407A-8D3F-3926BD25A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4628860" y="1060940"/>
            <a:ext cx="1171934" cy="839992"/>
          </a:xfrm>
          <a:prstGeom prst="rect">
            <a:avLst/>
          </a:prstGeom>
        </p:spPr>
      </p:pic>
      <p:pic>
        <p:nvPicPr>
          <p:cNvPr id="70" name="2">
            <a:extLst>
              <a:ext uri="{FF2B5EF4-FFF2-40B4-BE49-F238E27FC236}">
                <a16:creationId xmlns:a16="http://schemas.microsoft.com/office/drawing/2014/main" id="{0E66664E-32ED-4741-8D93-D5D62E4DFE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9379703" y="420759"/>
            <a:ext cx="1171934" cy="839992"/>
          </a:xfrm>
          <a:prstGeom prst="rect">
            <a:avLst/>
          </a:prstGeom>
        </p:spPr>
      </p:pic>
      <p:pic>
        <p:nvPicPr>
          <p:cNvPr id="71" name="2">
            <a:extLst>
              <a:ext uri="{FF2B5EF4-FFF2-40B4-BE49-F238E27FC236}">
                <a16:creationId xmlns:a16="http://schemas.microsoft.com/office/drawing/2014/main" id="{336C3804-DDF1-450E-A3AF-454516F30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8395507" y="2294465"/>
            <a:ext cx="1171934" cy="839992"/>
          </a:xfrm>
          <a:prstGeom prst="rect">
            <a:avLst/>
          </a:prstGeom>
        </p:spPr>
      </p:pic>
      <p:pic>
        <p:nvPicPr>
          <p:cNvPr id="72" name="2">
            <a:extLst>
              <a:ext uri="{FF2B5EF4-FFF2-40B4-BE49-F238E27FC236}">
                <a16:creationId xmlns:a16="http://schemas.microsoft.com/office/drawing/2014/main" id="{6CDB92A1-244F-491C-AEDC-2760D43B93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6453621" y="1295680"/>
            <a:ext cx="1171934" cy="839992"/>
          </a:xfrm>
          <a:prstGeom prst="rect">
            <a:avLst/>
          </a:prstGeom>
        </p:spPr>
      </p:pic>
      <p:pic>
        <p:nvPicPr>
          <p:cNvPr id="73" name="2">
            <a:extLst>
              <a:ext uri="{FF2B5EF4-FFF2-40B4-BE49-F238E27FC236}">
                <a16:creationId xmlns:a16="http://schemas.microsoft.com/office/drawing/2014/main" id="{F46D77BD-2783-4F4F-91C3-228DB354D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2404761" y="2002375"/>
            <a:ext cx="1171934" cy="839992"/>
          </a:xfrm>
          <a:prstGeom prst="rect">
            <a:avLst/>
          </a:prstGeom>
        </p:spPr>
      </p:pic>
      <p:pic>
        <p:nvPicPr>
          <p:cNvPr id="74" name="2">
            <a:extLst>
              <a:ext uri="{FF2B5EF4-FFF2-40B4-BE49-F238E27FC236}">
                <a16:creationId xmlns:a16="http://schemas.microsoft.com/office/drawing/2014/main" id="{BC045C4D-7CD4-43E4-9951-1407CF914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10898590" y="1207700"/>
            <a:ext cx="1171934" cy="839992"/>
          </a:xfrm>
          <a:prstGeom prst="rect">
            <a:avLst/>
          </a:prstGeom>
        </p:spPr>
      </p:pic>
      <p:pic>
        <p:nvPicPr>
          <p:cNvPr id="75" name="2">
            <a:extLst>
              <a:ext uri="{FF2B5EF4-FFF2-40B4-BE49-F238E27FC236}">
                <a16:creationId xmlns:a16="http://schemas.microsoft.com/office/drawing/2014/main" id="{382D256B-7BA4-4319-8CD6-17BE62663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8793736" y="1425797"/>
            <a:ext cx="1171934" cy="839992"/>
          </a:xfrm>
          <a:prstGeom prst="rect">
            <a:avLst/>
          </a:prstGeom>
        </p:spPr>
      </p:pic>
      <p:pic>
        <p:nvPicPr>
          <p:cNvPr id="76" name="2">
            <a:extLst>
              <a:ext uri="{FF2B5EF4-FFF2-40B4-BE49-F238E27FC236}">
                <a16:creationId xmlns:a16="http://schemas.microsoft.com/office/drawing/2014/main" id="{2D7762D9-4EED-4248-9D68-4B9BB8861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4348" r="-4359" b="35334"/>
          <a:stretch/>
        </p:blipFill>
        <p:spPr>
          <a:xfrm>
            <a:off x="503168" y="5537835"/>
            <a:ext cx="1171934" cy="839992"/>
          </a:xfrm>
          <a:prstGeom prst="rect">
            <a:avLst/>
          </a:prstGeom>
        </p:spPr>
      </p:pic>
      <p:pic>
        <p:nvPicPr>
          <p:cNvPr id="77" name="3">
            <a:extLst>
              <a:ext uri="{FF2B5EF4-FFF2-40B4-BE49-F238E27FC236}">
                <a16:creationId xmlns:a16="http://schemas.microsoft.com/office/drawing/2014/main" id="{F3DF602C-0278-4329-95C0-3F0EB85B75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9325810" y="3128043"/>
            <a:ext cx="1080644" cy="816333"/>
          </a:xfrm>
          <a:prstGeom prst="rect">
            <a:avLst/>
          </a:prstGeom>
        </p:spPr>
      </p:pic>
      <p:pic>
        <p:nvPicPr>
          <p:cNvPr id="78" name="3">
            <a:extLst>
              <a:ext uri="{FF2B5EF4-FFF2-40B4-BE49-F238E27FC236}">
                <a16:creationId xmlns:a16="http://schemas.microsoft.com/office/drawing/2014/main" id="{235F16E1-757E-413C-8E67-11033CA78A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10313499" y="2991312"/>
            <a:ext cx="1080644" cy="816333"/>
          </a:xfrm>
          <a:prstGeom prst="rect">
            <a:avLst/>
          </a:prstGeom>
        </p:spPr>
      </p:pic>
      <p:pic>
        <p:nvPicPr>
          <p:cNvPr id="79" name="3">
            <a:extLst>
              <a:ext uri="{FF2B5EF4-FFF2-40B4-BE49-F238E27FC236}">
                <a16:creationId xmlns:a16="http://schemas.microsoft.com/office/drawing/2014/main" id="{0A709AD2-1FD5-4797-A9F6-85A3121A7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7596468" y="2870837"/>
            <a:ext cx="1080644" cy="816333"/>
          </a:xfrm>
          <a:prstGeom prst="rect">
            <a:avLst/>
          </a:prstGeom>
        </p:spPr>
      </p:pic>
      <p:pic>
        <p:nvPicPr>
          <p:cNvPr id="80" name="3">
            <a:extLst>
              <a:ext uri="{FF2B5EF4-FFF2-40B4-BE49-F238E27FC236}">
                <a16:creationId xmlns:a16="http://schemas.microsoft.com/office/drawing/2014/main" id="{9F0EF40D-7283-4878-BE0B-236D6B2289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9891089" y="1317065"/>
            <a:ext cx="1080644" cy="816333"/>
          </a:xfrm>
          <a:prstGeom prst="rect">
            <a:avLst/>
          </a:prstGeom>
        </p:spPr>
      </p:pic>
      <p:pic>
        <p:nvPicPr>
          <p:cNvPr id="81" name="3">
            <a:extLst>
              <a:ext uri="{FF2B5EF4-FFF2-40B4-BE49-F238E27FC236}">
                <a16:creationId xmlns:a16="http://schemas.microsoft.com/office/drawing/2014/main" id="{7203646C-7185-4BC4-A7B3-2E9036266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3" b="28115"/>
          <a:stretch/>
        </p:blipFill>
        <p:spPr>
          <a:xfrm flipH="1">
            <a:off x="9262559" y="2149764"/>
            <a:ext cx="1080644" cy="8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3" dur="1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8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8" dur="1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3" dur="1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1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1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4" dur="1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4" dur="1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9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Ainar Ibrashev</dc:creator>
  <cp:lastModifiedBy>Ainar Ibrashev</cp:lastModifiedBy>
  <cp:revision>1</cp:revision>
  <dcterms:created xsi:type="dcterms:W3CDTF">2024-04-17T11:37:08Z</dcterms:created>
  <dcterms:modified xsi:type="dcterms:W3CDTF">2024-04-17T11:57:15Z</dcterms:modified>
</cp:coreProperties>
</file>