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663300"/>
    <a:srgbClr val="2DB52D"/>
    <a:srgbClr val="0066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50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0FD1-713F-48CC-A26C-408F4EA331F7}" type="datetimeFigureOut">
              <a:rPr lang="es-ES" smtClean="0"/>
              <a:t>12/03/2023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A904-7E0C-43A4-8FD9-1FB751D8AD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335799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0FD1-713F-48CC-A26C-408F4EA331F7}" type="datetimeFigureOut">
              <a:rPr lang="es-ES" smtClean="0"/>
              <a:t>12/03/2023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A904-7E0C-43A4-8FD9-1FB751D8AD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5872080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0FD1-713F-48CC-A26C-408F4EA331F7}" type="datetimeFigureOut">
              <a:rPr lang="es-ES" smtClean="0"/>
              <a:t>12/03/2023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A904-7E0C-43A4-8FD9-1FB751D8AD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0069910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0FD1-713F-48CC-A26C-408F4EA331F7}" type="datetimeFigureOut">
              <a:rPr lang="es-ES" smtClean="0"/>
              <a:t>12/03/2023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A904-7E0C-43A4-8FD9-1FB751D8AD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5310082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0FD1-713F-48CC-A26C-408F4EA331F7}" type="datetimeFigureOut">
              <a:rPr lang="es-ES" smtClean="0"/>
              <a:t>12/03/2023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A904-7E0C-43A4-8FD9-1FB751D8AD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007582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0FD1-713F-48CC-A26C-408F4EA331F7}" type="datetimeFigureOut">
              <a:rPr lang="es-ES" smtClean="0"/>
              <a:t>12/03/2023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A904-7E0C-43A4-8FD9-1FB751D8AD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227020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0FD1-713F-48CC-A26C-408F4EA331F7}" type="datetimeFigureOut">
              <a:rPr lang="es-ES" smtClean="0"/>
              <a:t>12/03/2023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A904-7E0C-43A4-8FD9-1FB751D8AD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139916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0FD1-713F-48CC-A26C-408F4EA331F7}" type="datetimeFigureOut">
              <a:rPr lang="es-ES" smtClean="0"/>
              <a:t>12/03/2023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A904-7E0C-43A4-8FD9-1FB751D8AD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557754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0FD1-713F-48CC-A26C-408F4EA331F7}" type="datetimeFigureOut">
              <a:rPr lang="es-ES" smtClean="0"/>
              <a:t>12/03/2023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A904-7E0C-43A4-8FD9-1FB751D8AD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4490394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0FD1-713F-48CC-A26C-408F4EA331F7}" type="datetimeFigureOut">
              <a:rPr lang="es-ES" smtClean="0"/>
              <a:t>12/03/2023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A904-7E0C-43A4-8FD9-1FB751D8AD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486644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0FD1-713F-48CC-A26C-408F4EA331F7}" type="datetimeFigureOut">
              <a:rPr lang="es-ES" smtClean="0"/>
              <a:t>12/03/2023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A904-7E0C-43A4-8FD9-1FB751D8AD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761630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C0FD1-713F-48CC-A26C-408F4EA331F7}" type="datetimeFigureOut">
              <a:rPr lang="es-ES" smtClean="0"/>
              <a:t>12/03/2023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7A904-7E0C-43A4-8FD9-1FB751D8AD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15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home1.org/wp-content/uploads/2013/03/farm-fence-cartoon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8"/>
          <a:stretch/>
        </p:blipFill>
        <p:spPr bwMode="auto">
          <a:xfrm>
            <a:off x="750036" y="2132856"/>
            <a:ext cx="7800708" cy="25922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12 Grupo"/>
          <p:cNvGrpSpPr/>
          <p:nvPr/>
        </p:nvGrpSpPr>
        <p:grpSpPr>
          <a:xfrm>
            <a:off x="492348" y="1598737"/>
            <a:ext cx="3029505" cy="2702415"/>
            <a:chOff x="959211" y="1173719"/>
            <a:chExt cx="1368152" cy="122908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35775" y="1173719"/>
              <a:ext cx="1235076" cy="1088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10 CuadroTexto"/>
            <p:cNvSpPr txBox="1"/>
            <p:nvPr/>
          </p:nvSpPr>
          <p:spPr>
            <a:xfrm>
              <a:off x="959211" y="2192835"/>
              <a:ext cx="1368152" cy="209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</a:t>
              </a:r>
              <a:r>
                <a:rPr lang="kk-KZ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ұрыс жауап</a:t>
              </a:r>
              <a:endPara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6213029" y="1472051"/>
            <a:ext cx="2833237" cy="2909919"/>
            <a:chOff x="6564380" y="941970"/>
            <a:chExt cx="1699147" cy="174224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64380" y="941970"/>
              <a:ext cx="1699147" cy="155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15 CuadroTexto"/>
            <p:cNvSpPr txBox="1"/>
            <p:nvPr/>
          </p:nvSpPr>
          <p:spPr>
            <a:xfrm>
              <a:off x="6729877" y="2407802"/>
              <a:ext cx="1368152" cy="276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Қате жауап</a:t>
              </a:r>
              <a:endPara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19 CuadroTexto"/>
          <p:cNvSpPr txBox="1"/>
          <p:nvPr/>
        </p:nvSpPr>
        <p:spPr>
          <a:xfrm>
            <a:off x="816392" y="128975"/>
            <a:ext cx="5293768" cy="5107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</a:t>
            </a:r>
            <a:r>
              <a:rPr lang="kk-KZ" sz="2400" b="1" dirty="0"/>
              <a:t>ұрақ </a:t>
            </a:r>
            <a:r>
              <a:rPr lang="ru-RU" sz="2400" b="1" dirty="0"/>
              <a:t>1</a:t>
            </a:r>
            <a:endParaRPr lang="es-ES" sz="24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6180715" y="124490"/>
            <a:ext cx="177566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</a:rPr>
              <a:t>Жауап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27" name="26 Flecha derecha">
            <a:hlinkClick r:id="" action="ppaction://hlinkshowjump?jump=nextslide"/>
          </p:cNvPr>
          <p:cNvSpPr/>
          <p:nvPr/>
        </p:nvSpPr>
        <p:spPr>
          <a:xfrm>
            <a:off x="7596336" y="5805264"/>
            <a:ext cx="1368152" cy="877217"/>
          </a:xfrm>
          <a:prstGeom prst="rightArrow">
            <a:avLst/>
          </a:prstGeom>
          <a:solidFill>
            <a:srgbClr val="66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chemeClr val="tx1"/>
                </a:solidFill>
              </a:rPr>
              <a:t>Келесі</a:t>
            </a:r>
            <a:endParaRPr lang="es-ES" sz="2000" b="1" dirty="0">
              <a:solidFill>
                <a:schemeClr val="tx1"/>
              </a:solidFill>
            </a:endParaRPr>
          </a:p>
        </p:txBody>
      </p:sp>
      <p:grpSp>
        <p:nvGrpSpPr>
          <p:cNvPr id="25" name="17 Grupo">
            <a:extLst>
              <a:ext uri="{FF2B5EF4-FFF2-40B4-BE49-F238E27FC236}">
                <a16:creationId xmlns:a16="http://schemas.microsoft.com/office/drawing/2014/main" id="{15866E73-B65E-499F-A23E-BC485C81BE0C}"/>
              </a:ext>
            </a:extLst>
          </p:cNvPr>
          <p:cNvGrpSpPr/>
          <p:nvPr/>
        </p:nvGrpSpPr>
        <p:grpSpPr>
          <a:xfrm>
            <a:off x="3368912" y="1598737"/>
            <a:ext cx="2844114" cy="2759783"/>
            <a:chOff x="6564380" y="941970"/>
            <a:chExt cx="1699147" cy="1709468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CDA5737F-196E-4054-9D27-C88AA0BEA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64380" y="941970"/>
              <a:ext cx="1699147" cy="155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15 CuadroTexto">
              <a:extLst>
                <a:ext uri="{FF2B5EF4-FFF2-40B4-BE49-F238E27FC236}">
                  <a16:creationId xmlns:a16="http://schemas.microsoft.com/office/drawing/2014/main" id="{02775534-DF49-4D60-AAEA-777005B03F96}"/>
                </a:ext>
              </a:extLst>
            </p:cNvPr>
            <p:cNvSpPr txBox="1"/>
            <p:nvPr/>
          </p:nvSpPr>
          <p:spPr>
            <a:xfrm>
              <a:off x="6708415" y="2365473"/>
              <a:ext cx="1368152" cy="285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Қате жауап</a:t>
              </a:r>
              <a:endPara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0733DF-6070-42BB-A071-847E274545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25" b="95966" l="7524" r="92006">
                        <a14:foregroundMark x1="7680" y1="20168" x2="12069" y2="23529"/>
                        <a14:foregroundMark x1="90752" y1="7395" x2="88088" y2="7731"/>
                        <a14:foregroundMark x1="75705" y1="89076" x2="77429" y2="91765"/>
                        <a14:foregroundMark x1="92163" y1="3193" x2="92163" y2="3193"/>
                        <a14:foregroundMark x1="77116" y1="95462" x2="76489" y2="95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9932">
            <a:off x="3176538" y="5385468"/>
            <a:ext cx="2730299" cy="2546281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5523" y="6433721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07" b="98960" l="1789" r="97018">
                        <a14:foregroundMark x1="18887" y1="10996" x2="19881" y2="14710"/>
                        <a14:foregroundMark x1="97018" y1="9955" x2="97018" y2="9955"/>
                        <a14:foregroundMark x1="52684" y1="32689" x2="54076" y2="31947"/>
                        <a14:foregroundMark x1="89066" y1="38187" x2="89463" y2="40862"/>
                        <a14:foregroundMark x1="84493" y1="43091" x2="85089" y2="45319"/>
                        <a14:foregroundMark x1="93439" y1="41902" x2="91054" y2="41902"/>
                        <a14:foregroundMark x1="89463" y1="75037" x2="89463" y2="87370"/>
                        <a14:foregroundMark x1="12922" y1="81724" x2="18887" y2="84695"/>
                        <a14:foregroundMark x1="33201" y1="90639" x2="42744" y2="99257"/>
                        <a14:foregroundMark x1="66600" y1="94354" x2="67197" y2="97474"/>
                        <a14:foregroundMark x1="7356" y1="80684" x2="8350" y2="74740"/>
                        <a14:foregroundMark x1="55666" y1="55275" x2="57058" y2="55275"/>
                        <a14:foregroundMark x1="42147" y1="50520" x2="42147" y2="50520"/>
                        <a14:foregroundMark x1="47117" y1="49777" x2="47117" y2="49777"/>
                        <a14:foregroundMark x1="47117" y1="49777" x2="44732" y2="53789"/>
                        <a14:foregroundMark x1="43141" y1="48588" x2="41153" y2="52303"/>
                        <a14:foregroundMark x1="47117" y1="48588" x2="47117" y2="48588"/>
                        <a14:foregroundMark x1="50099" y1="49777" x2="48708" y2="54235"/>
                        <a14:foregroundMark x1="1789" y1="76969" x2="1789" y2="76969"/>
                        <a14:foregroundMark x1="7753" y1="84695" x2="9742" y2="86181"/>
                        <a14:backgroundMark x1="43141" y1="53789" x2="43141" y2="53789"/>
                        <a14:backgroundMark x1="46123" y1="54235" x2="46123" y2="54235"/>
                        <a14:backgroundMark x1="48111" y1="56018" x2="48111" y2="56018"/>
                        <a14:backgroundMark x1="99404" y1="6984" x2="99404" y2="6984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5859" y="3308385"/>
            <a:ext cx="2431648" cy="3510022"/>
          </a:xfrm>
          <a:prstGeom prst="rect">
            <a:avLst/>
          </a:prstGeom>
          <a:noFill/>
          <a:effectLst>
            <a:glow rad="254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6044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6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6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6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600" fill="hold">
                                          <p:stCondLst>
                                            <p:cond delay="6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-0.29635 -0.74005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26" y="-37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0.58559 -0.79259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71" y="-39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0.21858 -1.31481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0" y="-6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home1.org/wp-content/uploads/2013/03/farm-fence-cartoon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8"/>
          <a:stretch/>
        </p:blipFill>
        <p:spPr bwMode="auto">
          <a:xfrm>
            <a:off x="750036" y="2132856"/>
            <a:ext cx="7800708" cy="25922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12 Grupo"/>
          <p:cNvGrpSpPr/>
          <p:nvPr/>
        </p:nvGrpSpPr>
        <p:grpSpPr>
          <a:xfrm>
            <a:off x="5946310" y="1401178"/>
            <a:ext cx="2912373" cy="2956015"/>
            <a:chOff x="803740" y="941971"/>
            <a:chExt cx="1699147" cy="172773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3740" y="941971"/>
              <a:ext cx="1699147" cy="155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10 CuadroTexto"/>
            <p:cNvSpPr txBox="1"/>
            <p:nvPr/>
          </p:nvSpPr>
          <p:spPr>
            <a:xfrm>
              <a:off x="972311" y="2399871"/>
              <a:ext cx="1368152" cy="269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Дұрыс жауап</a:t>
              </a:r>
              <a:endPara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3255531" y="1354776"/>
            <a:ext cx="2918280" cy="3086422"/>
            <a:chOff x="3624955" y="959578"/>
            <a:chExt cx="1699147" cy="179158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24955" y="959578"/>
              <a:ext cx="1699147" cy="155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14 CuadroTexto"/>
            <p:cNvSpPr txBox="1"/>
            <p:nvPr/>
          </p:nvSpPr>
          <p:spPr>
            <a:xfrm>
              <a:off x="3732273" y="2462194"/>
              <a:ext cx="1368152" cy="288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Қате жауап</a:t>
              </a:r>
              <a:endPara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546024" y="1447725"/>
            <a:ext cx="2802914" cy="2909467"/>
            <a:chOff x="6564380" y="941970"/>
            <a:chExt cx="1699147" cy="174197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64380" y="941970"/>
              <a:ext cx="1699147" cy="155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15 CuadroTexto"/>
            <p:cNvSpPr txBox="1"/>
            <p:nvPr/>
          </p:nvSpPr>
          <p:spPr>
            <a:xfrm>
              <a:off x="6717672" y="2407531"/>
              <a:ext cx="1368152" cy="276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Қате жауап</a:t>
              </a:r>
              <a:endPara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19 CuadroTexto"/>
          <p:cNvSpPr txBox="1"/>
          <p:nvPr/>
        </p:nvSpPr>
        <p:spPr>
          <a:xfrm>
            <a:off x="878112" y="188640"/>
            <a:ext cx="5494088" cy="5107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400" b="1" dirty="0"/>
              <a:t>Сұрақ </a:t>
            </a:r>
            <a:r>
              <a:rPr lang="ru-RU" sz="2400" b="1" dirty="0"/>
              <a:t>2</a:t>
            </a:r>
            <a:endParaRPr lang="es-ES" sz="24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6540036" y="175519"/>
            <a:ext cx="159255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</a:rPr>
              <a:t>Жауап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5799" y="6451667"/>
            <a:ext cx="2880493" cy="288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Flecha derecha">
            <a:hlinkClick r:id="" action="ppaction://hlinkshowjump?jump=nextslide"/>
          </p:cNvPr>
          <p:cNvSpPr/>
          <p:nvPr/>
        </p:nvSpPr>
        <p:spPr>
          <a:xfrm>
            <a:off x="7668344" y="5805264"/>
            <a:ext cx="1296144" cy="877217"/>
          </a:xfrm>
          <a:prstGeom prst="rightArrow">
            <a:avLst/>
          </a:prstGeom>
          <a:solidFill>
            <a:srgbClr val="99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chemeClr val="tx1"/>
                </a:solidFill>
              </a:rPr>
              <a:t>Келесі</a:t>
            </a:r>
            <a:endParaRPr lang="es-ES" sz="2000" b="1" dirty="0">
              <a:solidFill>
                <a:schemeClr val="tx1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8699083-9E04-4B22-A072-297044C10D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25" b="95966" l="7524" r="92006">
                        <a14:foregroundMark x1="7680" y1="20168" x2="12069" y2="23529"/>
                        <a14:foregroundMark x1="90752" y1="7395" x2="88088" y2="7731"/>
                        <a14:foregroundMark x1="75705" y1="89076" x2="77429" y2="91765"/>
                        <a14:foregroundMark x1="92163" y1="3193" x2="92163" y2="3193"/>
                        <a14:foregroundMark x1="77116" y1="95462" x2="76489" y2="95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9932">
            <a:off x="3176538" y="5385468"/>
            <a:ext cx="2730299" cy="2546281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5799" y="2952541"/>
            <a:ext cx="2731465" cy="389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8015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6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6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6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600" fill="hold">
                                          <p:stCondLst>
                                            <p:cond delay="6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34149 -0.72963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6" y="-36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2408 -1.30162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-65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58785 -0.8974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92" y="-4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home1.org/wp-content/uploads/2013/03/farm-fence-cartoon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8"/>
          <a:stretch/>
        </p:blipFill>
        <p:spPr bwMode="auto">
          <a:xfrm>
            <a:off x="750036" y="2132856"/>
            <a:ext cx="7800708" cy="25922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12 Grupo"/>
          <p:cNvGrpSpPr/>
          <p:nvPr/>
        </p:nvGrpSpPr>
        <p:grpSpPr>
          <a:xfrm>
            <a:off x="3097181" y="1360000"/>
            <a:ext cx="3178325" cy="2983576"/>
            <a:chOff x="822281" y="1003857"/>
            <a:chExt cx="1650208" cy="162713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2281" y="1003857"/>
              <a:ext cx="1650208" cy="1507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10 CuadroTexto"/>
            <p:cNvSpPr txBox="1"/>
            <p:nvPr/>
          </p:nvSpPr>
          <p:spPr>
            <a:xfrm>
              <a:off x="874171" y="2379217"/>
              <a:ext cx="1368152" cy="25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Дұрыс жауап</a:t>
              </a:r>
              <a:endPara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651656" y="1375919"/>
            <a:ext cx="2736810" cy="2947367"/>
            <a:chOff x="3755951" y="1079234"/>
            <a:chExt cx="1568151" cy="160738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55951" y="1079234"/>
              <a:ext cx="1568151" cy="1432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14 CuadroTexto"/>
            <p:cNvSpPr txBox="1"/>
            <p:nvPr/>
          </p:nvSpPr>
          <p:spPr>
            <a:xfrm>
              <a:off x="3755951" y="2434846"/>
              <a:ext cx="1368152" cy="25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Қате жауап</a:t>
              </a:r>
              <a:endPara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5889968" y="1197769"/>
            <a:ext cx="3201774" cy="3132084"/>
            <a:chOff x="6564380" y="941970"/>
            <a:chExt cx="1699147" cy="170812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64380" y="941970"/>
              <a:ext cx="1699147" cy="155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15 CuadroTexto"/>
            <p:cNvSpPr txBox="1"/>
            <p:nvPr/>
          </p:nvSpPr>
          <p:spPr>
            <a:xfrm>
              <a:off x="6683617" y="2398320"/>
              <a:ext cx="1368152" cy="25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Қате жауап</a:t>
              </a:r>
              <a:endPara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19 CuadroTexto"/>
          <p:cNvSpPr txBox="1"/>
          <p:nvPr/>
        </p:nvSpPr>
        <p:spPr>
          <a:xfrm>
            <a:off x="878112" y="188640"/>
            <a:ext cx="5091492" cy="5107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</a:t>
            </a:r>
            <a:r>
              <a:rPr lang="kk-KZ" sz="2400" b="1" dirty="0"/>
              <a:t>ұрақ </a:t>
            </a:r>
            <a:r>
              <a:rPr lang="ru-RU" sz="2400" b="1" dirty="0"/>
              <a:t>3</a:t>
            </a:r>
            <a:endParaRPr lang="es-ES" sz="24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6084168" y="200891"/>
            <a:ext cx="159255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</a:rPr>
              <a:t>Жауап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5344" y="6251298"/>
            <a:ext cx="2904837" cy="290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Flecha derecha">
            <a:hlinkClick r:id="" action="ppaction://hlinkshowjump?jump=nextslide"/>
          </p:cNvPr>
          <p:cNvSpPr/>
          <p:nvPr/>
        </p:nvSpPr>
        <p:spPr>
          <a:xfrm>
            <a:off x="7524328" y="5805264"/>
            <a:ext cx="1440160" cy="877217"/>
          </a:xfrm>
          <a:prstGeom prst="rightArrow">
            <a:avLst/>
          </a:prstGeom>
          <a:solidFill>
            <a:srgbClr val="9966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1"/>
                </a:solidFill>
              </a:rPr>
              <a:t>Келес</a:t>
            </a:r>
            <a:r>
              <a:rPr lang="kk-KZ" sz="2000" b="1" dirty="0">
                <a:solidFill>
                  <a:schemeClr val="tx1"/>
                </a:solidFill>
              </a:rPr>
              <a:t>і</a:t>
            </a:r>
            <a:endParaRPr lang="es-ES" sz="2000" b="1" dirty="0">
              <a:solidFill>
                <a:schemeClr val="tx1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00FDB6D-4B9C-4F5A-8443-57C9581285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25" b="95966" l="7524" r="92006">
                        <a14:foregroundMark x1="7680" y1="20168" x2="12069" y2="23529"/>
                        <a14:foregroundMark x1="90752" y1="7395" x2="88088" y2="7731"/>
                        <a14:foregroundMark x1="75705" y1="89076" x2="77429" y2="91765"/>
                        <a14:foregroundMark x1="92163" y1="3193" x2="92163" y2="3193"/>
                        <a14:foregroundMark x1="77116" y1="95462" x2="76489" y2="95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9932">
            <a:off x="3332614" y="5252204"/>
            <a:ext cx="2730299" cy="2546281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0849" y="2974925"/>
            <a:ext cx="2731465" cy="389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5072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6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6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6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600" fill="hold">
                                          <p:stCondLst>
                                            <p:cond delay="6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0.01076 -0.72963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-36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-0.61146 -1.01273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73" y="-50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0.58559 -0.79259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71" y="-39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34</Words>
  <Application>Microsoft Office PowerPoint</Application>
  <PresentationFormat>Экран (4:3)</PresentationFormat>
  <Paragraphs>18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Tema de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Админ</cp:lastModifiedBy>
  <cp:revision>36</cp:revision>
  <dcterms:created xsi:type="dcterms:W3CDTF">2014-08-17T18:42:02Z</dcterms:created>
  <dcterms:modified xsi:type="dcterms:W3CDTF">2023-03-12T05:59:07Z</dcterms:modified>
</cp:coreProperties>
</file>