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2F"/>
    <a:srgbClr val="FF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B9FEFB-A707-9EE1-09EE-5A0875EFA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5D81CD-FCD6-D9C0-B169-C5746C168B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B9911C-D19A-0FED-09AB-E69D88ABC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1A07-928B-42A6-BD88-8B449B9F8A01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EF7ACA-1D89-4EF0-96CD-06AB9CA61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A8520E-EF19-C5D9-3EA5-FA8127227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E96C-8AB4-4EE2-96A4-79D55126B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61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93837-120F-DFAA-BE76-CB23B38A0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8148C3-A235-4DBD-45CA-2E538D9A3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59F7BD-1B23-753D-CE0E-228E0A97F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1A07-928B-42A6-BD88-8B449B9F8A01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84878F-58B1-464E-3623-E90A4F470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75EF2E-04DF-5217-F866-ED08FB30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E96C-8AB4-4EE2-96A4-79D55126B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02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BFECD80-58F2-6432-4A67-880D66A5FB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4424A8-7E6F-B588-E858-6C2C993E7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3C1161-BDFB-8ECE-57CE-E2ADB40A4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1A07-928B-42A6-BD88-8B449B9F8A01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77649C-ADEA-7269-1817-95BA543C1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121D6F-CFD9-E8CB-6DD4-6FC22206C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E96C-8AB4-4EE2-96A4-79D55126B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19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681954-A0A4-A8C9-9259-A78772353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3627C0-5528-C058-5D2C-2E0B787FB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806833-FB48-722E-57F1-88B6442B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1A07-928B-42A6-BD88-8B449B9F8A01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9B45FD-AB96-CCAF-36E6-D4530CA6E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7E0661-0F96-3230-C5C1-B7FADE6C2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E96C-8AB4-4EE2-96A4-79D55126B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21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4B18B4-BA47-B9A4-7D7F-EDAFCC86B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350EA3-976F-07AE-6DCA-7C339F66E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FDB6F4-AC5A-60C0-61EA-AD084FA8B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1A07-928B-42A6-BD88-8B449B9F8A01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48882D-3ECF-A0E1-FE1E-8D05AD3FA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C916CC-1D1D-28A7-A4B2-96125055B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E96C-8AB4-4EE2-96A4-79D55126B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75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3E58D-5A95-A07B-9F6E-D5164D62D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1F8B22-5FD0-AFEA-031A-111E640BD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ADFB95-AF63-6D96-42C0-93F22CFB3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A93476-36B1-D7D7-9B88-6DC9F5FCA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1A07-928B-42A6-BD88-8B449B9F8A01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B90DE8-4CA5-958B-229D-C2B4BB344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060EB1-4283-2173-4D62-017A28BBB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E96C-8AB4-4EE2-96A4-79D55126B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28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CFCAEE-E960-9694-5B4C-E06561AC7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8865B0-4626-2681-DB03-D9739F3C8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99A2A5-8761-52E3-A015-D0278BC50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0F87BF4-A647-3DAE-8E22-536772DAA0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B7A6F6B-EF91-DCDB-57F7-F20D576703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1C01BCC-2A12-9EAE-E415-7E2CFD559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1A07-928B-42A6-BD88-8B449B9F8A01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E3D0A0-5446-52AF-981E-6E751A1A7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C2BF645-E825-95AC-A129-55580909E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E96C-8AB4-4EE2-96A4-79D55126B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95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787FCA-80F5-1052-1529-F8CAFB486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AA4C6C3-7D8E-B24E-68B5-5842C2DAE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1A07-928B-42A6-BD88-8B449B9F8A01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B8A5C9-47DB-AD1A-0462-EDFA351AA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E932FC-51A1-28DD-5CF8-79310F41A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E96C-8AB4-4EE2-96A4-79D55126B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36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63BCE3B-920C-3007-06C9-C5A306989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1A07-928B-42A6-BD88-8B449B9F8A01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7940D5-4FD3-E16E-32E7-3128E8D1D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01154C-AE29-CF80-C48F-F7BC4471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E96C-8AB4-4EE2-96A4-79D55126B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58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651BEF-99B7-C0B2-1D7F-96BEC36D8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633F36-B2CE-9BBC-1B0E-B508470AA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3B000D-7CCA-4B7C-A97E-EA2AEC166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B935A3-FFEA-A5CE-3E38-72DCADE4A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1A07-928B-42A6-BD88-8B449B9F8A01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D87AEE-512A-E8BD-21A9-E8B92BB1D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EA7C8A-0C79-3A55-2A22-2997199C1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E96C-8AB4-4EE2-96A4-79D55126B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96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571B6B-614D-9AD2-4FB1-3156CEBAD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7FBD70-1CEC-3BF8-F689-BD22438BA0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132620-0E20-E077-67E6-6ACF05DD4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6F9EF7-6CB4-729B-B241-AEA3646CB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1A07-928B-42A6-BD88-8B449B9F8A01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9F6096-4235-0856-9FB6-6EFD9966E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1F32B9-48EB-33AF-A77E-0DC8A4976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E96C-8AB4-4EE2-96A4-79D55126B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5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FB8CF4-6363-CC09-8F8C-44A5CC866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7CD4D8-9547-733F-4708-CF8C988E6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BD8192-A73D-44F0-02CA-D4CB38BB08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81A07-928B-42A6-BD88-8B449B9F8A01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0FCBEA-588A-C94B-48A6-62D1F35AD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053CD-7264-881D-C683-31802088D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8E96C-8AB4-4EE2-96A4-79D55126B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83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E99FEF-3C18-C6CB-EEA6-24892D3079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2B2B29">
                  <a:alpha val="17255"/>
                </a:srgbClr>
              </a:clrFrom>
              <a:clrTo>
                <a:srgbClr val="2B2B2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" t="11567" r="5416" b="19036"/>
          <a:stretch/>
        </p:blipFill>
        <p:spPr>
          <a:xfrm>
            <a:off x="107649" y="911520"/>
            <a:ext cx="11995126" cy="5888517"/>
          </a:xfrm>
          <a:prstGeom prst="rect">
            <a:avLst/>
          </a:prstGeom>
        </p:spPr>
      </p:pic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C89A02FA-D958-B3AA-1272-B1DA5DB5673A}"/>
              </a:ext>
            </a:extLst>
          </p:cNvPr>
          <p:cNvGrpSpPr/>
          <p:nvPr/>
        </p:nvGrpSpPr>
        <p:grpSpPr>
          <a:xfrm>
            <a:off x="1015098" y="813658"/>
            <a:ext cx="2649358" cy="1408323"/>
            <a:chOff x="1184512" y="782198"/>
            <a:chExt cx="2649358" cy="1408323"/>
          </a:xfrm>
        </p:grpSpPr>
        <p:grpSp>
          <p:nvGrpSpPr>
            <p:cNvPr id="114" name="Группа 113">
              <a:extLst>
                <a:ext uri="{FF2B5EF4-FFF2-40B4-BE49-F238E27FC236}">
                  <a16:creationId xmlns:a16="http://schemas.microsoft.com/office/drawing/2014/main" id="{14E8D14D-DFF2-2D67-34C1-63F3906B6E2A}"/>
                </a:ext>
              </a:extLst>
            </p:cNvPr>
            <p:cNvGrpSpPr/>
            <p:nvPr/>
          </p:nvGrpSpPr>
          <p:grpSpPr>
            <a:xfrm>
              <a:off x="1184512" y="782198"/>
              <a:ext cx="2146610" cy="1408323"/>
              <a:chOff x="1333041" y="969483"/>
              <a:chExt cx="1926115" cy="945616"/>
            </a:xfrm>
          </p:grpSpPr>
          <p:sp>
            <p:nvSpPr>
              <p:cNvPr id="116" name="Овал 115">
                <a:extLst>
                  <a:ext uri="{FF2B5EF4-FFF2-40B4-BE49-F238E27FC236}">
                    <a16:creationId xmlns:a16="http://schemas.microsoft.com/office/drawing/2014/main" id="{D4BB2F98-F9DD-FF70-0BC7-7C65D525CCFF}"/>
                  </a:ext>
                </a:extLst>
              </p:cNvPr>
              <p:cNvSpPr/>
              <p:nvPr/>
            </p:nvSpPr>
            <p:spPr>
              <a:xfrm>
                <a:off x="1333041" y="969483"/>
                <a:ext cx="804231" cy="793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7" name="Овал 116">
                <a:extLst>
                  <a:ext uri="{FF2B5EF4-FFF2-40B4-BE49-F238E27FC236}">
                    <a16:creationId xmlns:a16="http://schemas.microsoft.com/office/drawing/2014/main" id="{DD2C384F-677A-BF86-C593-DFC90230107A}"/>
                  </a:ext>
                </a:extLst>
              </p:cNvPr>
              <p:cNvSpPr/>
              <p:nvPr/>
            </p:nvSpPr>
            <p:spPr>
              <a:xfrm>
                <a:off x="1844407" y="1121883"/>
                <a:ext cx="804231" cy="793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8" name="Овал 117">
                <a:extLst>
                  <a:ext uri="{FF2B5EF4-FFF2-40B4-BE49-F238E27FC236}">
                    <a16:creationId xmlns:a16="http://schemas.microsoft.com/office/drawing/2014/main" id="{DEA4E7B5-0256-12E6-B210-032FD7A6880F}"/>
                  </a:ext>
                </a:extLst>
              </p:cNvPr>
              <p:cNvSpPr/>
              <p:nvPr/>
            </p:nvSpPr>
            <p:spPr>
              <a:xfrm>
                <a:off x="2454925" y="1000697"/>
                <a:ext cx="804231" cy="793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15" name="Овал 114">
              <a:extLst>
                <a:ext uri="{FF2B5EF4-FFF2-40B4-BE49-F238E27FC236}">
                  <a16:creationId xmlns:a16="http://schemas.microsoft.com/office/drawing/2014/main" id="{DEB70478-6287-2343-22FF-B13BA045AEFE}"/>
                </a:ext>
              </a:extLst>
            </p:cNvPr>
            <p:cNvSpPr/>
            <p:nvPr/>
          </p:nvSpPr>
          <p:spPr>
            <a:xfrm rot="19482315">
              <a:off x="3139807" y="1045328"/>
              <a:ext cx="694063" cy="5545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86" name="Рисунок 185">
            <a:extLst>
              <a:ext uri="{FF2B5EF4-FFF2-40B4-BE49-F238E27FC236}">
                <a16:creationId xmlns:a16="http://schemas.microsoft.com/office/drawing/2014/main" id="{15C6AC24-C6EF-9D03-8823-28302FD1BC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6" t="63844" r="49882" b="17917"/>
          <a:stretch/>
        </p:blipFill>
        <p:spPr>
          <a:xfrm rot="2485235">
            <a:off x="11301182" y="4110785"/>
            <a:ext cx="383086" cy="679163"/>
          </a:xfrm>
          <a:prstGeom prst="rect">
            <a:avLst/>
          </a:prstGeom>
        </p:spPr>
      </p:pic>
      <p:pic>
        <p:nvPicPr>
          <p:cNvPr id="211" name="Рисунок 210">
            <a:extLst>
              <a:ext uri="{FF2B5EF4-FFF2-40B4-BE49-F238E27FC236}">
                <a16:creationId xmlns:a16="http://schemas.microsoft.com/office/drawing/2014/main" id="{83E2E73A-BC0B-ACED-C398-0C70E2AA28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6" t="63844" r="49882" b="17917"/>
          <a:stretch/>
        </p:blipFill>
        <p:spPr>
          <a:xfrm rot="19221653">
            <a:off x="8967214" y="6071345"/>
            <a:ext cx="383086" cy="679163"/>
          </a:xfrm>
          <a:prstGeom prst="rect">
            <a:avLst/>
          </a:prstGeom>
        </p:spPr>
      </p:pic>
      <p:pic>
        <p:nvPicPr>
          <p:cNvPr id="212" name="Рисунок 211">
            <a:extLst>
              <a:ext uri="{FF2B5EF4-FFF2-40B4-BE49-F238E27FC236}">
                <a16:creationId xmlns:a16="http://schemas.microsoft.com/office/drawing/2014/main" id="{EA7CEB0D-C59A-DDB2-2BEC-6C592BBFFC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6" t="63844" r="49882" b="17917"/>
          <a:stretch/>
        </p:blipFill>
        <p:spPr>
          <a:xfrm rot="1532242">
            <a:off x="10163503" y="5402872"/>
            <a:ext cx="383086" cy="679163"/>
          </a:xfrm>
          <a:prstGeom prst="rect">
            <a:avLst/>
          </a:prstGeom>
        </p:spPr>
      </p:pic>
      <p:pic>
        <p:nvPicPr>
          <p:cNvPr id="213" name="Рисунок 212">
            <a:extLst>
              <a:ext uri="{FF2B5EF4-FFF2-40B4-BE49-F238E27FC236}">
                <a16:creationId xmlns:a16="http://schemas.microsoft.com/office/drawing/2014/main" id="{E6213272-8003-9CE1-F7CC-D80E88482F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6" t="63844" r="49882" b="17917"/>
          <a:stretch/>
        </p:blipFill>
        <p:spPr>
          <a:xfrm rot="16200000">
            <a:off x="9855431" y="6030561"/>
            <a:ext cx="383086" cy="679163"/>
          </a:xfrm>
          <a:prstGeom prst="rect">
            <a:avLst/>
          </a:prstGeom>
        </p:spPr>
      </p:pic>
      <p:pic>
        <p:nvPicPr>
          <p:cNvPr id="214" name="Рисунок 213">
            <a:extLst>
              <a:ext uri="{FF2B5EF4-FFF2-40B4-BE49-F238E27FC236}">
                <a16:creationId xmlns:a16="http://schemas.microsoft.com/office/drawing/2014/main" id="{7ED3AE0C-3CC7-1A7E-24A3-0A8D4900F7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6" t="63844" r="49882" b="17917"/>
          <a:stretch/>
        </p:blipFill>
        <p:spPr>
          <a:xfrm rot="16200000">
            <a:off x="243906" y="2718413"/>
            <a:ext cx="383086" cy="679163"/>
          </a:xfrm>
          <a:prstGeom prst="rect">
            <a:avLst/>
          </a:prstGeom>
        </p:spPr>
      </p:pic>
      <p:pic>
        <p:nvPicPr>
          <p:cNvPr id="215" name="Рисунок 214">
            <a:extLst>
              <a:ext uri="{FF2B5EF4-FFF2-40B4-BE49-F238E27FC236}">
                <a16:creationId xmlns:a16="http://schemas.microsoft.com/office/drawing/2014/main" id="{0232357C-1B90-95A1-CEE7-146259CE75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6" t="63844" r="49882" b="17917"/>
          <a:stretch/>
        </p:blipFill>
        <p:spPr>
          <a:xfrm rot="18587136">
            <a:off x="2399839" y="6131343"/>
            <a:ext cx="383086" cy="679163"/>
          </a:xfrm>
          <a:prstGeom prst="rect">
            <a:avLst/>
          </a:prstGeom>
        </p:spPr>
      </p:pic>
      <p:pic>
        <p:nvPicPr>
          <p:cNvPr id="216" name="Рисунок 215">
            <a:extLst>
              <a:ext uri="{FF2B5EF4-FFF2-40B4-BE49-F238E27FC236}">
                <a16:creationId xmlns:a16="http://schemas.microsoft.com/office/drawing/2014/main" id="{9CB43B6F-9DF3-C392-B35E-E44488E43E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6" t="63844" r="49882" b="17917"/>
          <a:stretch/>
        </p:blipFill>
        <p:spPr>
          <a:xfrm rot="20955828">
            <a:off x="10810588" y="5050951"/>
            <a:ext cx="383086" cy="679163"/>
          </a:xfrm>
          <a:prstGeom prst="rect">
            <a:avLst/>
          </a:prstGeom>
        </p:spPr>
      </p:pic>
      <p:pic>
        <p:nvPicPr>
          <p:cNvPr id="218" name="Рисунок 217">
            <a:extLst>
              <a:ext uri="{FF2B5EF4-FFF2-40B4-BE49-F238E27FC236}">
                <a16:creationId xmlns:a16="http://schemas.microsoft.com/office/drawing/2014/main" id="{A8785D58-98B7-00E3-542B-D9FA5D3C2F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6" t="63844" r="49882" b="17917"/>
          <a:stretch/>
        </p:blipFill>
        <p:spPr>
          <a:xfrm rot="14946252">
            <a:off x="424744" y="3661270"/>
            <a:ext cx="383086" cy="679163"/>
          </a:xfrm>
          <a:prstGeom prst="rect">
            <a:avLst/>
          </a:prstGeom>
        </p:spPr>
      </p:pic>
      <p:pic>
        <p:nvPicPr>
          <p:cNvPr id="219" name="Рисунок 218">
            <a:extLst>
              <a:ext uri="{FF2B5EF4-FFF2-40B4-BE49-F238E27FC236}">
                <a16:creationId xmlns:a16="http://schemas.microsoft.com/office/drawing/2014/main" id="{D3D5707F-14A2-E343-6C15-4E06D77F3B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6" t="63844" r="49882" b="17917"/>
          <a:stretch/>
        </p:blipFill>
        <p:spPr>
          <a:xfrm rot="7258967">
            <a:off x="1051594" y="5076992"/>
            <a:ext cx="383086" cy="679163"/>
          </a:xfrm>
          <a:prstGeom prst="rect">
            <a:avLst/>
          </a:prstGeom>
        </p:spPr>
      </p:pic>
      <p:pic>
        <p:nvPicPr>
          <p:cNvPr id="220" name="Рисунок 219">
            <a:extLst>
              <a:ext uri="{FF2B5EF4-FFF2-40B4-BE49-F238E27FC236}">
                <a16:creationId xmlns:a16="http://schemas.microsoft.com/office/drawing/2014/main" id="{CE462BA0-36D1-0280-55DA-351453EB4C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6" t="63844" r="49882" b="17917"/>
          <a:stretch/>
        </p:blipFill>
        <p:spPr>
          <a:xfrm rot="2485235">
            <a:off x="1777444" y="5649197"/>
            <a:ext cx="383086" cy="679163"/>
          </a:xfrm>
          <a:prstGeom prst="rect">
            <a:avLst/>
          </a:prstGeom>
        </p:spPr>
      </p:pic>
      <p:pic>
        <p:nvPicPr>
          <p:cNvPr id="222" name="Рисунок 221">
            <a:extLst>
              <a:ext uri="{FF2B5EF4-FFF2-40B4-BE49-F238E27FC236}">
                <a16:creationId xmlns:a16="http://schemas.microsoft.com/office/drawing/2014/main" id="{FBB30743-ECC2-81A5-68B9-6098902055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6" t="63844" r="49882" b="17917"/>
          <a:stretch/>
        </p:blipFill>
        <p:spPr>
          <a:xfrm rot="256881">
            <a:off x="440653" y="4446732"/>
            <a:ext cx="383086" cy="679163"/>
          </a:xfrm>
          <a:prstGeom prst="rect">
            <a:avLst/>
          </a:prstGeom>
        </p:spPr>
      </p:pic>
      <p:pic>
        <p:nvPicPr>
          <p:cNvPr id="226" name="Рисунок 225">
            <a:extLst>
              <a:ext uri="{FF2B5EF4-FFF2-40B4-BE49-F238E27FC236}">
                <a16:creationId xmlns:a16="http://schemas.microsoft.com/office/drawing/2014/main" id="{97061367-4ED1-732B-2824-E3B250BE26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6" t="63844" r="49882" b="17917"/>
          <a:stretch/>
        </p:blipFill>
        <p:spPr>
          <a:xfrm rot="16200000">
            <a:off x="983111" y="5905515"/>
            <a:ext cx="383086" cy="679163"/>
          </a:xfrm>
          <a:prstGeom prst="rect">
            <a:avLst/>
          </a:prstGeom>
        </p:spPr>
      </p:pic>
      <p:pic>
        <p:nvPicPr>
          <p:cNvPr id="228" name="Рисунок 227">
            <a:extLst>
              <a:ext uri="{FF2B5EF4-FFF2-40B4-BE49-F238E27FC236}">
                <a16:creationId xmlns:a16="http://schemas.microsoft.com/office/drawing/2014/main" id="{5CF63451-D843-AC48-D55D-24EE7DDA74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6" t="63844" r="49882" b="17917"/>
          <a:stretch/>
        </p:blipFill>
        <p:spPr>
          <a:xfrm rot="13889421">
            <a:off x="11232561" y="5579040"/>
            <a:ext cx="383086" cy="6791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218C7D-F607-4403-9947-B1746F7893C7}"/>
              </a:ext>
            </a:extLst>
          </p:cNvPr>
          <p:cNvSpPr txBox="1"/>
          <p:nvPr/>
        </p:nvSpPr>
        <p:spPr>
          <a:xfrm>
            <a:off x="1902706" y="1368140"/>
            <a:ext cx="869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dirty="0">
                <a:solidFill>
                  <a:schemeClr val="bg1"/>
                </a:solidFill>
              </a:rPr>
              <a:t>Сөз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0538AB25-99B4-4112-87E4-48AF3EAA335F}"/>
              </a:ext>
            </a:extLst>
          </p:cNvPr>
          <p:cNvSpPr txBox="1"/>
          <p:nvPr/>
        </p:nvSpPr>
        <p:spPr>
          <a:xfrm>
            <a:off x="3724448" y="1441830"/>
            <a:ext cx="869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dirty="0">
                <a:solidFill>
                  <a:schemeClr val="bg1"/>
                </a:solidFill>
              </a:rPr>
              <a:t>Сөз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D1F51B0C-6CCD-4E21-9DA7-05879AA04725}"/>
              </a:ext>
            </a:extLst>
          </p:cNvPr>
          <p:cNvSpPr txBox="1"/>
          <p:nvPr/>
        </p:nvSpPr>
        <p:spPr>
          <a:xfrm>
            <a:off x="2651454" y="2474983"/>
            <a:ext cx="869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dirty="0">
                <a:solidFill>
                  <a:schemeClr val="bg1"/>
                </a:solidFill>
              </a:rPr>
              <a:t>Сөз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967E83-1EE3-4DA2-A1E2-B21022FE0DCB}"/>
              </a:ext>
            </a:extLst>
          </p:cNvPr>
          <p:cNvSpPr txBox="1"/>
          <p:nvPr/>
        </p:nvSpPr>
        <p:spPr>
          <a:xfrm>
            <a:off x="2987253" y="3608463"/>
            <a:ext cx="792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>
                <a:solidFill>
                  <a:schemeClr val="bg1"/>
                </a:solidFill>
              </a:rPr>
              <a:t>Сөз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F9A70395-7735-4EBA-ADA9-50B1936F4D1F}"/>
              </a:ext>
            </a:extLst>
          </p:cNvPr>
          <p:cNvSpPr txBox="1"/>
          <p:nvPr/>
        </p:nvSpPr>
        <p:spPr>
          <a:xfrm>
            <a:off x="4690242" y="2607894"/>
            <a:ext cx="869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dirty="0">
                <a:solidFill>
                  <a:schemeClr val="bg1"/>
                </a:solidFill>
              </a:rPr>
              <a:t>Сөз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FDF892BB-72FB-45A5-A6CB-13B5D8E216BB}"/>
              </a:ext>
            </a:extLst>
          </p:cNvPr>
          <p:cNvSpPr txBox="1"/>
          <p:nvPr/>
        </p:nvSpPr>
        <p:spPr>
          <a:xfrm>
            <a:off x="4044447" y="4754383"/>
            <a:ext cx="869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dirty="0">
                <a:solidFill>
                  <a:schemeClr val="bg1"/>
                </a:solidFill>
              </a:rPr>
              <a:t>Сөз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485BB276-5533-4EE1-A0BA-0C176D4335D6}"/>
              </a:ext>
            </a:extLst>
          </p:cNvPr>
          <p:cNvSpPr txBox="1"/>
          <p:nvPr/>
        </p:nvSpPr>
        <p:spPr>
          <a:xfrm>
            <a:off x="5945263" y="1396698"/>
            <a:ext cx="869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dirty="0">
                <a:solidFill>
                  <a:schemeClr val="bg1"/>
                </a:solidFill>
              </a:rPr>
              <a:t>Сөз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A42A0F39-C697-4944-AD5F-2BBC52864835}"/>
              </a:ext>
            </a:extLst>
          </p:cNvPr>
          <p:cNvSpPr txBox="1"/>
          <p:nvPr/>
        </p:nvSpPr>
        <p:spPr>
          <a:xfrm>
            <a:off x="5274091" y="3720463"/>
            <a:ext cx="869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dirty="0">
                <a:solidFill>
                  <a:schemeClr val="bg1"/>
                </a:solidFill>
              </a:rPr>
              <a:t>Сөз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28E9A7C3-134E-402E-B2C3-927841A96027}"/>
              </a:ext>
            </a:extLst>
          </p:cNvPr>
          <p:cNvSpPr txBox="1"/>
          <p:nvPr/>
        </p:nvSpPr>
        <p:spPr>
          <a:xfrm>
            <a:off x="7913611" y="1619542"/>
            <a:ext cx="869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dirty="0">
                <a:solidFill>
                  <a:schemeClr val="bg1"/>
                </a:solidFill>
              </a:rPr>
              <a:t>Сөз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9DBC1FB6-CC9C-49A0-AC01-754261587DD8}"/>
              </a:ext>
            </a:extLst>
          </p:cNvPr>
          <p:cNvSpPr txBox="1"/>
          <p:nvPr/>
        </p:nvSpPr>
        <p:spPr>
          <a:xfrm>
            <a:off x="7298703" y="3057994"/>
            <a:ext cx="869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dirty="0">
                <a:solidFill>
                  <a:schemeClr val="bg1"/>
                </a:solidFill>
              </a:rPr>
              <a:t>Сөз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8C9F2FAE-AA28-4B59-900E-270D25566CF4}"/>
              </a:ext>
            </a:extLst>
          </p:cNvPr>
          <p:cNvSpPr txBox="1"/>
          <p:nvPr/>
        </p:nvSpPr>
        <p:spPr>
          <a:xfrm>
            <a:off x="7000011" y="4615922"/>
            <a:ext cx="869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dirty="0">
                <a:solidFill>
                  <a:schemeClr val="bg1"/>
                </a:solidFill>
              </a:rPr>
              <a:t>Сөз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E166462C-034C-4370-B45B-2E67ABAB2BB5}"/>
              </a:ext>
            </a:extLst>
          </p:cNvPr>
          <p:cNvSpPr txBox="1"/>
          <p:nvPr/>
        </p:nvSpPr>
        <p:spPr>
          <a:xfrm>
            <a:off x="9687678" y="1396697"/>
            <a:ext cx="869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dirty="0">
                <a:solidFill>
                  <a:schemeClr val="bg1"/>
                </a:solidFill>
              </a:rPr>
              <a:t>Сөз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5CCE5EBB-7C97-4A1B-91DC-09A471F08C23}"/>
              </a:ext>
            </a:extLst>
          </p:cNvPr>
          <p:cNvSpPr txBox="1"/>
          <p:nvPr/>
        </p:nvSpPr>
        <p:spPr>
          <a:xfrm>
            <a:off x="8959537" y="2860930"/>
            <a:ext cx="869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dirty="0">
                <a:solidFill>
                  <a:schemeClr val="bg1"/>
                </a:solidFill>
              </a:rPr>
              <a:t>Сөз</a:t>
            </a:r>
            <a:endParaRPr lang="ru-RU" sz="3600" dirty="0">
              <a:solidFill>
                <a:schemeClr val="bg1"/>
              </a:solidFill>
            </a:endParaRPr>
          </a:p>
        </p:txBody>
      </p:sp>
      <p:grpSp>
        <p:nvGrpSpPr>
          <p:cNvPr id="240" name="Группа 239">
            <a:extLst>
              <a:ext uri="{FF2B5EF4-FFF2-40B4-BE49-F238E27FC236}">
                <a16:creationId xmlns:a16="http://schemas.microsoft.com/office/drawing/2014/main" id="{8B2C07AF-A8CC-45DA-86B2-0BFA60654E8D}"/>
              </a:ext>
            </a:extLst>
          </p:cNvPr>
          <p:cNvGrpSpPr/>
          <p:nvPr/>
        </p:nvGrpSpPr>
        <p:grpSpPr>
          <a:xfrm>
            <a:off x="3059307" y="823085"/>
            <a:ext cx="2649358" cy="1408323"/>
            <a:chOff x="1184512" y="782198"/>
            <a:chExt cx="2649358" cy="1408323"/>
          </a:xfrm>
        </p:grpSpPr>
        <p:grpSp>
          <p:nvGrpSpPr>
            <p:cNvPr id="241" name="Группа 240">
              <a:extLst>
                <a:ext uri="{FF2B5EF4-FFF2-40B4-BE49-F238E27FC236}">
                  <a16:creationId xmlns:a16="http://schemas.microsoft.com/office/drawing/2014/main" id="{443F41D6-3A54-4435-B75F-22F2B91FE0B0}"/>
                </a:ext>
              </a:extLst>
            </p:cNvPr>
            <p:cNvGrpSpPr/>
            <p:nvPr/>
          </p:nvGrpSpPr>
          <p:grpSpPr>
            <a:xfrm>
              <a:off x="1184512" y="782198"/>
              <a:ext cx="2146610" cy="1408323"/>
              <a:chOff x="1333041" y="969483"/>
              <a:chExt cx="1926115" cy="945616"/>
            </a:xfrm>
          </p:grpSpPr>
          <p:sp>
            <p:nvSpPr>
              <p:cNvPr id="243" name="Овал 242">
                <a:extLst>
                  <a:ext uri="{FF2B5EF4-FFF2-40B4-BE49-F238E27FC236}">
                    <a16:creationId xmlns:a16="http://schemas.microsoft.com/office/drawing/2014/main" id="{EA57EAE4-3F76-40E5-BED1-86F0C2055A73}"/>
                  </a:ext>
                </a:extLst>
              </p:cNvPr>
              <p:cNvSpPr/>
              <p:nvPr/>
            </p:nvSpPr>
            <p:spPr>
              <a:xfrm>
                <a:off x="1333041" y="969483"/>
                <a:ext cx="804231" cy="793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4" name="Овал 243">
                <a:extLst>
                  <a:ext uri="{FF2B5EF4-FFF2-40B4-BE49-F238E27FC236}">
                    <a16:creationId xmlns:a16="http://schemas.microsoft.com/office/drawing/2014/main" id="{8D0C55A8-45C6-4F5B-91F1-E588856F0F4C}"/>
                  </a:ext>
                </a:extLst>
              </p:cNvPr>
              <p:cNvSpPr/>
              <p:nvPr/>
            </p:nvSpPr>
            <p:spPr>
              <a:xfrm>
                <a:off x="1844407" y="1121883"/>
                <a:ext cx="804231" cy="793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Овал 244">
                <a:extLst>
                  <a:ext uri="{FF2B5EF4-FFF2-40B4-BE49-F238E27FC236}">
                    <a16:creationId xmlns:a16="http://schemas.microsoft.com/office/drawing/2014/main" id="{D697B81E-0ED0-4EBC-AB10-0DC6732A1CE0}"/>
                  </a:ext>
                </a:extLst>
              </p:cNvPr>
              <p:cNvSpPr/>
              <p:nvPr/>
            </p:nvSpPr>
            <p:spPr>
              <a:xfrm>
                <a:off x="2454925" y="1000697"/>
                <a:ext cx="804231" cy="793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242" name="Овал 241">
              <a:extLst>
                <a:ext uri="{FF2B5EF4-FFF2-40B4-BE49-F238E27FC236}">
                  <a16:creationId xmlns:a16="http://schemas.microsoft.com/office/drawing/2014/main" id="{136E5B80-D31B-4DF4-B820-FF3E0FF8BF69}"/>
                </a:ext>
              </a:extLst>
            </p:cNvPr>
            <p:cNvSpPr/>
            <p:nvPr/>
          </p:nvSpPr>
          <p:spPr>
            <a:xfrm rot="19482315">
              <a:off x="3139807" y="1045328"/>
              <a:ext cx="694063" cy="5545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6" name="Группа 245">
            <a:extLst>
              <a:ext uri="{FF2B5EF4-FFF2-40B4-BE49-F238E27FC236}">
                <a16:creationId xmlns:a16="http://schemas.microsoft.com/office/drawing/2014/main" id="{122EDBE9-B4DE-49D4-A177-C1ABBF15FEA3}"/>
              </a:ext>
            </a:extLst>
          </p:cNvPr>
          <p:cNvGrpSpPr/>
          <p:nvPr/>
        </p:nvGrpSpPr>
        <p:grpSpPr>
          <a:xfrm>
            <a:off x="2374628" y="2396873"/>
            <a:ext cx="2649358" cy="2417815"/>
            <a:chOff x="1184512" y="782198"/>
            <a:chExt cx="2649358" cy="1408323"/>
          </a:xfrm>
        </p:grpSpPr>
        <p:grpSp>
          <p:nvGrpSpPr>
            <p:cNvPr id="247" name="Группа 246">
              <a:extLst>
                <a:ext uri="{FF2B5EF4-FFF2-40B4-BE49-F238E27FC236}">
                  <a16:creationId xmlns:a16="http://schemas.microsoft.com/office/drawing/2014/main" id="{CA0C2C24-988B-4B50-9A37-7062FD87EB95}"/>
                </a:ext>
              </a:extLst>
            </p:cNvPr>
            <p:cNvGrpSpPr/>
            <p:nvPr/>
          </p:nvGrpSpPr>
          <p:grpSpPr>
            <a:xfrm>
              <a:off x="1184512" y="782198"/>
              <a:ext cx="2146610" cy="1408323"/>
              <a:chOff x="1333041" y="969483"/>
              <a:chExt cx="1926115" cy="945616"/>
            </a:xfrm>
          </p:grpSpPr>
          <p:sp>
            <p:nvSpPr>
              <p:cNvPr id="249" name="Овал 248">
                <a:extLst>
                  <a:ext uri="{FF2B5EF4-FFF2-40B4-BE49-F238E27FC236}">
                    <a16:creationId xmlns:a16="http://schemas.microsoft.com/office/drawing/2014/main" id="{069F6206-B3D7-44B8-BCF8-995295A876AC}"/>
                  </a:ext>
                </a:extLst>
              </p:cNvPr>
              <p:cNvSpPr/>
              <p:nvPr/>
            </p:nvSpPr>
            <p:spPr>
              <a:xfrm>
                <a:off x="1333041" y="969483"/>
                <a:ext cx="804231" cy="793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0" name="Овал 249">
                <a:extLst>
                  <a:ext uri="{FF2B5EF4-FFF2-40B4-BE49-F238E27FC236}">
                    <a16:creationId xmlns:a16="http://schemas.microsoft.com/office/drawing/2014/main" id="{BC58D8DB-548B-4534-93EA-DD3A9488F7BB}"/>
                  </a:ext>
                </a:extLst>
              </p:cNvPr>
              <p:cNvSpPr/>
              <p:nvPr/>
            </p:nvSpPr>
            <p:spPr>
              <a:xfrm>
                <a:off x="1844407" y="1121883"/>
                <a:ext cx="804231" cy="793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Овал 250">
                <a:extLst>
                  <a:ext uri="{FF2B5EF4-FFF2-40B4-BE49-F238E27FC236}">
                    <a16:creationId xmlns:a16="http://schemas.microsoft.com/office/drawing/2014/main" id="{01E37D07-B3C2-4EC7-B8E3-5A2D3A1B7B59}"/>
                  </a:ext>
                </a:extLst>
              </p:cNvPr>
              <p:cNvSpPr/>
              <p:nvPr/>
            </p:nvSpPr>
            <p:spPr>
              <a:xfrm>
                <a:off x="2454925" y="1000697"/>
                <a:ext cx="804231" cy="793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248" name="Овал 247">
              <a:extLst>
                <a:ext uri="{FF2B5EF4-FFF2-40B4-BE49-F238E27FC236}">
                  <a16:creationId xmlns:a16="http://schemas.microsoft.com/office/drawing/2014/main" id="{9D5E7945-4479-4E94-BE56-55DCD99C33FD}"/>
                </a:ext>
              </a:extLst>
            </p:cNvPr>
            <p:cNvSpPr/>
            <p:nvPr/>
          </p:nvSpPr>
          <p:spPr>
            <a:xfrm rot="19482315">
              <a:off x="3139807" y="1045328"/>
              <a:ext cx="694063" cy="5545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2" name="Группа 251">
            <a:extLst>
              <a:ext uri="{FF2B5EF4-FFF2-40B4-BE49-F238E27FC236}">
                <a16:creationId xmlns:a16="http://schemas.microsoft.com/office/drawing/2014/main" id="{96787341-2FD5-4813-B6F0-D2708C5A5851}"/>
              </a:ext>
            </a:extLst>
          </p:cNvPr>
          <p:cNvGrpSpPr/>
          <p:nvPr/>
        </p:nvGrpSpPr>
        <p:grpSpPr>
          <a:xfrm>
            <a:off x="4884212" y="716050"/>
            <a:ext cx="2649358" cy="1908747"/>
            <a:chOff x="1184512" y="782198"/>
            <a:chExt cx="2649358" cy="1408323"/>
          </a:xfrm>
        </p:grpSpPr>
        <p:grpSp>
          <p:nvGrpSpPr>
            <p:cNvPr id="253" name="Группа 252">
              <a:extLst>
                <a:ext uri="{FF2B5EF4-FFF2-40B4-BE49-F238E27FC236}">
                  <a16:creationId xmlns:a16="http://schemas.microsoft.com/office/drawing/2014/main" id="{8E851EF1-CECA-4F35-8762-3E9F4E02AE74}"/>
                </a:ext>
              </a:extLst>
            </p:cNvPr>
            <p:cNvGrpSpPr/>
            <p:nvPr/>
          </p:nvGrpSpPr>
          <p:grpSpPr>
            <a:xfrm>
              <a:off x="1184512" y="782198"/>
              <a:ext cx="2146610" cy="1408323"/>
              <a:chOff x="1333041" y="969483"/>
              <a:chExt cx="1926115" cy="945616"/>
            </a:xfrm>
          </p:grpSpPr>
          <p:sp>
            <p:nvSpPr>
              <p:cNvPr id="255" name="Овал 254">
                <a:extLst>
                  <a:ext uri="{FF2B5EF4-FFF2-40B4-BE49-F238E27FC236}">
                    <a16:creationId xmlns:a16="http://schemas.microsoft.com/office/drawing/2014/main" id="{51FC66E5-4C8E-4345-8965-A7336833F2AE}"/>
                  </a:ext>
                </a:extLst>
              </p:cNvPr>
              <p:cNvSpPr/>
              <p:nvPr/>
            </p:nvSpPr>
            <p:spPr>
              <a:xfrm>
                <a:off x="1333041" y="969483"/>
                <a:ext cx="804231" cy="793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6" name="Овал 255">
                <a:extLst>
                  <a:ext uri="{FF2B5EF4-FFF2-40B4-BE49-F238E27FC236}">
                    <a16:creationId xmlns:a16="http://schemas.microsoft.com/office/drawing/2014/main" id="{ED2D14B8-1B21-4100-95B7-7147B81892E8}"/>
                  </a:ext>
                </a:extLst>
              </p:cNvPr>
              <p:cNvSpPr/>
              <p:nvPr/>
            </p:nvSpPr>
            <p:spPr>
              <a:xfrm>
                <a:off x="1844407" y="1121883"/>
                <a:ext cx="804231" cy="793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7" name="Овал 256">
                <a:extLst>
                  <a:ext uri="{FF2B5EF4-FFF2-40B4-BE49-F238E27FC236}">
                    <a16:creationId xmlns:a16="http://schemas.microsoft.com/office/drawing/2014/main" id="{F2F7EE7B-C0BD-46B8-9101-0B8799C77290}"/>
                  </a:ext>
                </a:extLst>
              </p:cNvPr>
              <p:cNvSpPr/>
              <p:nvPr/>
            </p:nvSpPr>
            <p:spPr>
              <a:xfrm>
                <a:off x="2454925" y="1000697"/>
                <a:ext cx="804231" cy="793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254" name="Овал 253">
              <a:extLst>
                <a:ext uri="{FF2B5EF4-FFF2-40B4-BE49-F238E27FC236}">
                  <a16:creationId xmlns:a16="http://schemas.microsoft.com/office/drawing/2014/main" id="{1BE95A82-D34E-4567-B697-4E09F84B29C1}"/>
                </a:ext>
              </a:extLst>
            </p:cNvPr>
            <p:cNvSpPr/>
            <p:nvPr/>
          </p:nvSpPr>
          <p:spPr>
            <a:xfrm rot="19482315">
              <a:off x="3139807" y="1045328"/>
              <a:ext cx="694063" cy="5545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8" name="Группа 257">
            <a:extLst>
              <a:ext uri="{FF2B5EF4-FFF2-40B4-BE49-F238E27FC236}">
                <a16:creationId xmlns:a16="http://schemas.microsoft.com/office/drawing/2014/main" id="{7FED2EEF-E48B-47A4-AE1B-E8694ECD5211}"/>
              </a:ext>
            </a:extLst>
          </p:cNvPr>
          <p:cNvGrpSpPr/>
          <p:nvPr/>
        </p:nvGrpSpPr>
        <p:grpSpPr>
          <a:xfrm>
            <a:off x="1167716" y="1193248"/>
            <a:ext cx="4164780" cy="2224418"/>
            <a:chOff x="1184512" y="782198"/>
            <a:chExt cx="2649358" cy="1408323"/>
          </a:xfrm>
        </p:grpSpPr>
        <p:grpSp>
          <p:nvGrpSpPr>
            <p:cNvPr id="259" name="Группа 258">
              <a:extLst>
                <a:ext uri="{FF2B5EF4-FFF2-40B4-BE49-F238E27FC236}">
                  <a16:creationId xmlns:a16="http://schemas.microsoft.com/office/drawing/2014/main" id="{12A91D86-ACFE-4FE0-9A35-762E9A117E23}"/>
                </a:ext>
              </a:extLst>
            </p:cNvPr>
            <p:cNvGrpSpPr/>
            <p:nvPr/>
          </p:nvGrpSpPr>
          <p:grpSpPr>
            <a:xfrm>
              <a:off x="1184512" y="782198"/>
              <a:ext cx="2146610" cy="1408323"/>
              <a:chOff x="1333041" y="969483"/>
              <a:chExt cx="1926115" cy="945616"/>
            </a:xfrm>
          </p:grpSpPr>
          <p:sp>
            <p:nvSpPr>
              <p:cNvPr id="261" name="Овал 260">
                <a:extLst>
                  <a:ext uri="{FF2B5EF4-FFF2-40B4-BE49-F238E27FC236}">
                    <a16:creationId xmlns:a16="http://schemas.microsoft.com/office/drawing/2014/main" id="{151D9A42-9A08-4319-9454-94D66DB0ABED}"/>
                  </a:ext>
                </a:extLst>
              </p:cNvPr>
              <p:cNvSpPr/>
              <p:nvPr/>
            </p:nvSpPr>
            <p:spPr>
              <a:xfrm>
                <a:off x="1333041" y="969483"/>
                <a:ext cx="804231" cy="793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2" name="Овал 261">
                <a:extLst>
                  <a:ext uri="{FF2B5EF4-FFF2-40B4-BE49-F238E27FC236}">
                    <a16:creationId xmlns:a16="http://schemas.microsoft.com/office/drawing/2014/main" id="{26B4AB48-007C-4A2F-ACF5-E915CC9D68B7}"/>
                  </a:ext>
                </a:extLst>
              </p:cNvPr>
              <p:cNvSpPr/>
              <p:nvPr/>
            </p:nvSpPr>
            <p:spPr>
              <a:xfrm>
                <a:off x="1844407" y="1121883"/>
                <a:ext cx="804231" cy="793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Овал 262">
                <a:extLst>
                  <a:ext uri="{FF2B5EF4-FFF2-40B4-BE49-F238E27FC236}">
                    <a16:creationId xmlns:a16="http://schemas.microsoft.com/office/drawing/2014/main" id="{A0713534-0603-402F-BEB5-DF2FAA25940B}"/>
                  </a:ext>
                </a:extLst>
              </p:cNvPr>
              <p:cNvSpPr/>
              <p:nvPr/>
            </p:nvSpPr>
            <p:spPr>
              <a:xfrm>
                <a:off x="2454925" y="1000697"/>
                <a:ext cx="804231" cy="793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260" name="Овал 259">
              <a:extLst>
                <a:ext uri="{FF2B5EF4-FFF2-40B4-BE49-F238E27FC236}">
                  <a16:creationId xmlns:a16="http://schemas.microsoft.com/office/drawing/2014/main" id="{FA7DCABD-9CC7-468C-8E57-BA3A5C678C8C}"/>
                </a:ext>
              </a:extLst>
            </p:cNvPr>
            <p:cNvSpPr/>
            <p:nvPr/>
          </p:nvSpPr>
          <p:spPr>
            <a:xfrm rot="19482315">
              <a:off x="3139807" y="1045328"/>
              <a:ext cx="694063" cy="5545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4" name="Группа 263">
            <a:extLst>
              <a:ext uri="{FF2B5EF4-FFF2-40B4-BE49-F238E27FC236}">
                <a16:creationId xmlns:a16="http://schemas.microsoft.com/office/drawing/2014/main" id="{8D713453-1D00-49BB-B3EB-FBA4988485FF}"/>
              </a:ext>
            </a:extLst>
          </p:cNvPr>
          <p:cNvGrpSpPr/>
          <p:nvPr/>
        </p:nvGrpSpPr>
        <p:grpSpPr>
          <a:xfrm>
            <a:off x="6901125" y="659262"/>
            <a:ext cx="2649358" cy="1871329"/>
            <a:chOff x="1184512" y="782198"/>
            <a:chExt cx="2649358" cy="1408323"/>
          </a:xfrm>
        </p:grpSpPr>
        <p:grpSp>
          <p:nvGrpSpPr>
            <p:cNvPr id="265" name="Группа 264">
              <a:extLst>
                <a:ext uri="{FF2B5EF4-FFF2-40B4-BE49-F238E27FC236}">
                  <a16:creationId xmlns:a16="http://schemas.microsoft.com/office/drawing/2014/main" id="{63D8305F-BF74-4CA2-AAEB-270961908DEF}"/>
                </a:ext>
              </a:extLst>
            </p:cNvPr>
            <p:cNvGrpSpPr/>
            <p:nvPr/>
          </p:nvGrpSpPr>
          <p:grpSpPr>
            <a:xfrm>
              <a:off x="1184512" y="782198"/>
              <a:ext cx="2146610" cy="1408323"/>
              <a:chOff x="1333041" y="969483"/>
              <a:chExt cx="1926115" cy="945616"/>
            </a:xfrm>
          </p:grpSpPr>
          <p:sp>
            <p:nvSpPr>
              <p:cNvPr id="267" name="Овал 266">
                <a:extLst>
                  <a:ext uri="{FF2B5EF4-FFF2-40B4-BE49-F238E27FC236}">
                    <a16:creationId xmlns:a16="http://schemas.microsoft.com/office/drawing/2014/main" id="{ABCF8ECA-B65D-4184-BDFC-9C9A2D68B665}"/>
                  </a:ext>
                </a:extLst>
              </p:cNvPr>
              <p:cNvSpPr/>
              <p:nvPr/>
            </p:nvSpPr>
            <p:spPr>
              <a:xfrm>
                <a:off x="1333041" y="969483"/>
                <a:ext cx="804231" cy="793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8" name="Овал 267">
                <a:extLst>
                  <a:ext uri="{FF2B5EF4-FFF2-40B4-BE49-F238E27FC236}">
                    <a16:creationId xmlns:a16="http://schemas.microsoft.com/office/drawing/2014/main" id="{25EA0212-1FDE-4F3F-8786-83ACCEF3F32D}"/>
                  </a:ext>
                </a:extLst>
              </p:cNvPr>
              <p:cNvSpPr/>
              <p:nvPr/>
            </p:nvSpPr>
            <p:spPr>
              <a:xfrm>
                <a:off x="1844407" y="1121883"/>
                <a:ext cx="804231" cy="793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9" name="Овал 268">
                <a:extLst>
                  <a:ext uri="{FF2B5EF4-FFF2-40B4-BE49-F238E27FC236}">
                    <a16:creationId xmlns:a16="http://schemas.microsoft.com/office/drawing/2014/main" id="{E60346B6-022F-44F0-A03B-37D5F5272C1A}"/>
                  </a:ext>
                </a:extLst>
              </p:cNvPr>
              <p:cNvSpPr/>
              <p:nvPr/>
            </p:nvSpPr>
            <p:spPr>
              <a:xfrm>
                <a:off x="2454925" y="1000697"/>
                <a:ext cx="804231" cy="793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266" name="Овал 265">
              <a:extLst>
                <a:ext uri="{FF2B5EF4-FFF2-40B4-BE49-F238E27FC236}">
                  <a16:creationId xmlns:a16="http://schemas.microsoft.com/office/drawing/2014/main" id="{F8F540E4-181F-4D90-A2D2-50FCA8227664}"/>
                </a:ext>
              </a:extLst>
            </p:cNvPr>
            <p:cNvSpPr/>
            <p:nvPr/>
          </p:nvSpPr>
          <p:spPr>
            <a:xfrm rot="19482315">
              <a:off x="3139807" y="1045328"/>
              <a:ext cx="694063" cy="5545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0" name="Группа 269">
            <a:extLst>
              <a:ext uri="{FF2B5EF4-FFF2-40B4-BE49-F238E27FC236}">
                <a16:creationId xmlns:a16="http://schemas.microsoft.com/office/drawing/2014/main" id="{045F34B4-0670-47EC-BCA8-6F6259EC89F0}"/>
              </a:ext>
            </a:extLst>
          </p:cNvPr>
          <p:cNvGrpSpPr/>
          <p:nvPr/>
        </p:nvGrpSpPr>
        <p:grpSpPr>
          <a:xfrm>
            <a:off x="3783403" y="1878415"/>
            <a:ext cx="2649358" cy="1408323"/>
            <a:chOff x="1184512" y="782198"/>
            <a:chExt cx="2649358" cy="1408323"/>
          </a:xfrm>
        </p:grpSpPr>
        <p:grpSp>
          <p:nvGrpSpPr>
            <p:cNvPr id="271" name="Группа 270">
              <a:extLst>
                <a:ext uri="{FF2B5EF4-FFF2-40B4-BE49-F238E27FC236}">
                  <a16:creationId xmlns:a16="http://schemas.microsoft.com/office/drawing/2014/main" id="{7999CF39-0102-4611-9213-386C07F454C7}"/>
                </a:ext>
              </a:extLst>
            </p:cNvPr>
            <p:cNvGrpSpPr/>
            <p:nvPr/>
          </p:nvGrpSpPr>
          <p:grpSpPr>
            <a:xfrm>
              <a:off x="1184512" y="782198"/>
              <a:ext cx="2146610" cy="1408323"/>
              <a:chOff x="1333041" y="969483"/>
              <a:chExt cx="1926115" cy="945616"/>
            </a:xfrm>
          </p:grpSpPr>
          <p:sp>
            <p:nvSpPr>
              <p:cNvPr id="273" name="Овал 272">
                <a:extLst>
                  <a:ext uri="{FF2B5EF4-FFF2-40B4-BE49-F238E27FC236}">
                    <a16:creationId xmlns:a16="http://schemas.microsoft.com/office/drawing/2014/main" id="{0B11ED0A-DB68-42AA-B454-8C96EC677791}"/>
                  </a:ext>
                </a:extLst>
              </p:cNvPr>
              <p:cNvSpPr/>
              <p:nvPr/>
            </p:nvSpPr>
            <p:spPr>
              <a:xfrm>
                <a:off x="1333041" y="969483"/>
                <a:ext cx="804231" cy="793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4" name="Овал 273">
                <a:extLst>
                  <a:ext uri="{FF2B5EF4-FFF2-40B4-BE49-F238E27FC236}">
                    <a16:creationId xmlns:a16="http://schemas.microsoft.com/office/drawing/2014/main" id="{A2A7F4E6-FB4B-47AE-80B9-771877DB4D57}"/>
                  </a:ext>
                </a:extLst>
              </p:cNvPr>
              <p:cNvSpPr/>
              <p:nvPr/>
            </p:nvSpPr>
            <p:spPr>
              <a:xfrm>
                <a:off x="1844407" y="1121883"/>
                <a:ext cx="804231" cy="793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5" name="Овал 274">
                <a:extLst>
                  <a:ext uri="{FF2B5EF4-FFF2-40B4-BE49-F238E27FC236}">
                    <a16:creationId xmlns:a16="http://schemas.microsoft.com/office/drawing/2014/main" id="{19F46EF3-EDA7-4FA7-A27A-32F4E61F6825}"/>
                  </a:ext>
                </a:extLst>
              </p:cNvPr>
              <p:cNvSpPr/>
              <p:nvPr/>
            </p:nvSpPr>
            <p:spPr>
              <a:xfrm>
                <a:off x="2454925" y="1000697"/>
                <a:ext cx="804231" cy="793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272" name="Овал 271">
              <a:extLst>
                <a:ext uri="{FF2B5EF4-FFF2-40B4-BE49-F238E27FC236}">
                  <a16:creationId xmlns:a16="http://schemas.microsoft.com/office/drawing/2014/main" id="{8C46AA44-BE8D-4E48-B326-A81764247CE2}"/>
                </a:ext>
              </a:extLst>
            </p:cNvPr>
            <p:cNvSpPr/>
            <p:nvPr/>
          </p:nvSpPr>
          <p:spPr>
            <a:xfrm rot="19482315">
              <a:off x="3139807" y="1045328"/>
              <a:ext cx="694063" cy="5545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6" name="Группа 275">
            <a:extLst>
              <a:ext uri="{FF2B5EF4-FFF2-40B4-BE49-F238E27FC236}">
                <a16:creationId xmlns:a16="http://schemas.microsoft.com/office/drawing/2014/main" id="{957E76A3-309B-431A-864B-E0AF19B59B91}"/>
              </a:ext>
            </a:extLst>
          </p:cNvPr>
          <p:cNvGrpSpPr/>
          <p:nvPr/>
        </p:nvGrpSpPr>
        <p:grpSpPr>
          <a:xfrm>
            <a:off x="4222709" y="2021700"/>
            <a:ext cx="2649358" cy="2835395"/>
            <a:chOff x="1184512" y="782198"/>
            <a:chExt cx="2649358" cy="1408323"/>
          </a:xfrm>
        </p:grpSpPr>
        <p:grpSp>
          <p:nvGrpSpPr>
            <p:cNvPr id="277" name="Группа 276">
              <a:extLst>
                <a:ext uri="{FF2B5EF4-FFF2-40B4-BE49-F238E27FC236}">
                  <a16:creationId xmlns:a16="http://schemas.microsoft.com/office/drawing/2014/main" id="{852F6627-B4D1-47BE-BE74-D4E4F621782A}"/>
                </a:ext>
              </a:extLst>
            </p:cNvPr>
            <p:cNvGrpSpPr/>
            <p:nvPr/>
          </p:nvGrpSpPr>
          <p:grpSpPr>
            <a:xfrm>
              <a:off x="1184512" y="782198"/>
              <a:ext cx="2146610" cy="1408323"/>
              <a:chOff x="1333041" y="969483"/>
              <a:chExt cx="1926115" cy="945616"/>
            </a:xfrm>
          </p:grpSpPr>
          <p:sp>
            <p:nvSpPr>
              <p:cNvPr id="279" name="Овал 278">
                <a:extLst>
                  <a:ext uri="{FF2B5EF4-FFF2-40B4-BE49-F238E27FC236}">
                    <a16:creationId xmlns:a16="http://schemas.microsoft.com/office/drawing/2014/main" id="{AF2B3E93-71C9-45A9-864D-4F35822B057F}"/>
                  </a:ext>
                </a:extLst>
              </p:cNvPr>
              <p:cNvSpPr/>
              <p:nvPr/>
            </p:nvSpPr>
            <p:spPr>
              <a:xfrm>
                <a:off x="1333041" y="969483"/>
                <a:ext cx="804231" cy="793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0" name="Овал 279">
                <a:extLst>
                  <a:ext uri="{FF2B5EF4-FFF2-40B4-BE49-F238E27FC236}">
                    <a16:creationId xmlns:a16="http://schemas.microsoft.com/office/drawing/2014/main" id="{7EFE6D01-03D7-4DF9-AA78-A5C84BACF4BC}"/>
                  </a:ext>
                </a:extLst>
              </p:cNvPr>
              <p:cNvSpPr/>
              <p:nvPr/>
            </p:nvSpPr>
            <p:spPr>
              <a:xfrm>
                <a:off x="1844407" y="1121883"/>
                <a:ext cx="804231" cy="793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1" name="Овал 280">
                <a:extLst>
                  <a:ext uri="{FF2B5EF4-FFF2-40B4-BE49-F238E27FC236}">
                    <a16:creationId xmlns:a16="http://schemas.microsoft.com/office/drawing/2014/main" id="{C549C4E1-D0CA-4FCE-B5B4-34A3FEF8B441}"/>
                  </a:ext>
                </a:extLst>
              </p:cNvPr>
              <p:cNvSpPr/>
              <p:nvPr/>
            </p:nvSpPr>
            <p:spPr>
              <a:xfrm>
                <a:off x="2454925" y="1000697"/>
                <a:ext cx="804231" cy="793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278" name="Овал 277">
              <a:extLst>
                <a:ext uri="{FF2B5EF4-FFF2-40B4-BE49-F238E27FC236}">
                  <a16:creationId xmlns:a16="http://schemas.microsoft.com/office/drawing/2014/main" id="{E8C695C4-E53B-4BAE-BAA4-39F3406F2B0B}"/>
                </a:ext>
              </a:extLst>
            </p:cNvPr>
            <p:cNvSpPr/>
            <p:nvPr/>
          </p:nvSpPr>
          <p:spPr>
            <a:xfrm rot="19482315">
              <a:off x="3139807" y="1045328"/>
              <a:ext cx="694063" cy="5545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2" name="Группа 281">
            <a:extLst>
              <a:ext uri="{FF2B5EF4-FFF2-40B4-BE49-F238E27FC236}">
                <a16:creationId xmlns:a16="http://schemas.microsoft.com/office/drawing/2014/main" id="{72E43CA7-F1B8-4207-82E7-6E73B34F66FF}"/>
              </a:ext>
            </a:extLst>
          </p:cNvPr>
          <p:cNvGrpSpPr/>
          <p:nvPr/>
        </p:nvGrpSpPr>
        <p:grpSpPr>
          <a:xfrm>
            <a:off x="6179672" y="1279002"/>
            <a:ext cx="2649358" cy="2922844"/>
            <a:chOff x="1184512" y="782198"/>
            <a:chExt cx="2649358" cy="1408323"/>
          </a:xfrm>
        </p:grpSpPr>
        <p:grpSp>
          <p:nvGrpSpPr>
            <p:cNvPr id="283" name="Группа 282">
              <a:extLst>
                <a:ext uri="{FF2B5EF4-FFF2-40B4-BE49-F238E27FC236}">
                  <a16:creationId xmlns:a16="http://schemas.microsoft.com/office/drawing/2014/main" id="{0D49E475-896A-46DE-B03F-A4F6FE1CB0B0}"/>
                </a:ext>
              </a:extLst>
            </p:cNvPr>
            <p:cNvGrpSpPr/>
            <p:nvPr/>
          </p:nvGrpSpPr>
          <p:grpSpPr>
            <a:xfrm>
              <a:off x="1184512" y="782198"/>
              <a:ext cx="2146610" cy="1408323"/>
              <a:chOff x="1333041" y="969483"/>
              <a:chExt cx="1926115" cy="945616"/>
            </a:xfrm>
          </p:grpSpPr>
          <p:sp>
            <p:nvSpPr>
              <p:cNvPr id="285" name="Овал 284">
                <a:extLst>
                  <a:ext uri="{FF2B5EF4-FFF2-40B4-BE49-F238E27FC236}">
                    <a16:creationId xmlns:a16="http://schemas.microsoft.com/office/drawing/2014/main" id="{FEAE959E-DA5B-4ABA-AB23-82EA9928013C}"/>
                  </a:ext>
                </a:extLst>
              </p:cNvPr>
              <p:cNvSpPr/>
              <p:nvPr/>
            </p:nvSpPr>
            <p:spPr>
              <a:xfrm>
                <a:off x="1333041" y="969483"/>
                <a:ext cx="804231" cy="793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6" name="Овал 285">
                <a:extLst>
                  <a:ext uri="{FF2B5EF4-FFF2-40B4-BE49-F238E27FC236}">
                    <a16:creationId xmlns:a16="http://schemas.microsoft.com/office/drawing/2014/main" id="{9F83C6B2-C824-48E6-A527-993CAAD1D949}"/>
                  </a:ext>
                </a:extLst>
              </p:cNvPr>
              <p:cNvSpPr/>
              <p:nvPr/>
            </p:nvSpPr>
            <p:spPr>
              <a:xfrm>
                <a:off x="1844407" y="1121883"/>
                <a:ext cx="804231" cy="793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7" name="Овал 286">
                <a:extLst>
                  <a:ext uri="{FF2B5EF4-FFF2-40B4-BE49-F238E27FC236}">
                    <a16:creationId xmlns:a16="http://schemas.microsoft.com/office/drawing/2014/main" id="{B3126896-AC54-4DEE-B056-EBAAED18DF76}"/>
                  </a:ext>
                </a:extLst>
              </p:cNvPr>
              <p:cNvSpPr/>
              <p:nvPr/>
            </p:nvSpPr>
            <p:spPr>
              <a:xfrm>
                <a:off x="2454925" y="1000697"/>
                <a:ext cx="804231" cy="793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284" name="Овал 283">
              <a:extLst>
                <a:ext uri="{FF2B5EF4-FFF2-40B4-BE49-F238E27FC236}">
                  <a16:creationId xmlns:a16="http://schemas.microsoft.com/office/drawing/2014/main" id="{197E46BB-375C-4FA9-8C26-207C559556F0}"/>
                </a:ext>
              </a:extLst>
            </p:cNvPr>
            <p:cNvSpPr/>
            <p:nvPr/>
          </p:nvSpPr>
          <p:spPr>
            <a:xfrm rot="19482315">
              <a:off x="3139807" y="1045328"/>
              <a:ext cx="694063" cy="5545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8" name="Группа 287">
            <a:extLst>
              <a:ext uri="{FF2B5EF4-FFF2-40B4-BE49-F238E27FC236}">
                <a16:creationId xmlns:a16="http://schemas.microsoft.com/office/drawing/2014/main" id="{B6D1D393-CA16-43C0-A615-C7FCEF59F1FE}"/>
              </a:ext>
            </a:extLst>
          </p:cNvPr>
          <p:cNvGrpSpPr/>
          <p:nvPr/>
        </p:nvGrpSpPr>
        <p:grpSpPr>
          <a:xfrm>
            <a:off x="8554085" y="641987"/>
            <a:ext cx="2649358" cy="1871329"/>
            <a:chOff x="1184512" y="782198"/>
            <a:chExt cx="2649358" cy="1408323"/>
          </a:xfrm>
        </p:grpSpPr>
        <p:grpSp>
          <p:nvGrpSpPr>
            <p:cNvPr id="289" name="Группа 288">
              <a:extLst>
                <a:ext uri="{FF2B5EF4-FFF2-40B4-BE49-F238E27FC236}">
                  <a16:creationId xmlns:a16="http://schemas.microsoft.com/office/drawing/2014/main" id="{4AE635C8-09DE-4BDB-88D5-5239A77CD502}"/>
                </a:ext>
              </a:extLst>
            </p:cNvPr>
            <p:cNvGrpSpPr/>
            <p:nvPr/>
          </p:nvGrpSpPr>
          <p:grpSpPr>
            <a:xfrm>
              <a:off x="1184512" y="782198"/>
              <a:ext cx="2146610" cy="1408323"/>
              <a:chOff x="1333041" y="969483"/>
              <a:chExt cx="1926115" cy="945616"/>
            </a:xfrm>
          </p:grpSpPr>
          <p:sp>
            <p:nvSpPr>
              <p:cNvPr id="291" name="Овал 290">
                <a:extLst>
                  <a:ext uri="{FF2B5EF4-FFF2-40B4-BE49-F238E27FC236}">
                    <a16:creationId xmlns:a16="http://schemas.microsoft.com/office/drawing/2014/main" id="{EC353D12-409C-44B8-BA98-593AAAF2183A}"/>
                  </a:ext>
                </a:extLst>
              </p:cNvPr>
              <p:cNvSpPr/>
              <p:nvPr/>
            </p:nvSpPr>
            <p:spPr>
              <a:xfrm>
                <a:off x="1333041" y="969483"/>
                <a:ext cx="804231" cy="793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2" name="Овал 291">
                <a:extLst>
                  <a:ext uri="{FF2B5EF4-FFF2-40B4-BE49-F238E27FC236}">
                    <a16:creationId xmlns:a16="http://schemas.microsoft.com/office/drawing/2014/main" id="{A07B1A30-620A-49CE-9D24-83C3415AFEF6}"/>
                  </a:ext>
                </a:extLst>
              </p:cNvPr>
              <p:cNvSpPr/>
              <p:nvPr/>
            </p:nvSpPr>
            <p:spPr>
              <a:xfrm>
                <a:off x="1844407" y="1121883"/>
                <a:ext cx="804231" cy="793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3" name="Овал 292">
                <a:extLst>
                  <a:ext uri="{FF2B5EF4-FFF2-40B4-BE49-F238E27FC236}">
                    <a16:creationId xmlns:a16="http://schemas.microsoft.com/office/drawing/2014/main" id="{2AC65003-EA99-4DAD-8918-D6E0B3BA64F2}"/>
                  </a:ext>
                </a:extLst>
              </p:cNvPr>
              <p:cNvSpPr/>
              <p:nvPr/>
            </p:nvSpPr>
            <p:spPr>
              <a:xfrm>
                <a:off x="2454925" y="1000697"/>
                <a:ext cx="804231" cy="793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290" name="Овал 289">
              <a:extLst>
                <a:ext uri="{FF2B5EF4-FFF2-40B4-BE49-F238E27FC236}">
                  <a16:creationId xmlns:a16="http://schemas.microsoft.com/office/drawing/2014/main" id="{FA146228-A4D4-4570-A970-6E628BE2BAC1}"/>
                </a:ext>
              </a:extLst>
            </p:cNvPr>
            <p:cNvSpPr/>
            <p:nvPr/>
          </p:nvSpPr>
          <p:spPr>
            <a:xfrm rot="19482315">
              <a:off x="3139807" y="1045328"/>
              <a:ext cx="694063" cy="5545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4" name="Группа 293">
            <a:extLst>
              <a:ext uri="{FF2B5EF4-FFF2-40B4-BE49-F238E27FC236}">
                <a16:creationId xmlns:a16="http://schemas.microsoft.com/office/drawing/2014/main" id="{34553CFF-A721-40D1-A9DD-C7D7F005C450}"/>
              </a:ext>
            </a:extLst>
          </p:cNvPr>
          <p:cNvGrpSpPr/>
          <p:nvPr/>
        </p:nvGrpSpPr>
        <p:grpSpPr>
          <a:xfrm>
            <a:off x="7836284" y="1325426"/>
            <a:ext cx="2649358" cy="2922844"/>
            <a:chOff x="1184512" y="782198"/>
            <a:chExt cx="2649358" cy="1408323"/>
          </a:xfrm>
        </p:grpSpPr>
        <p:grpSp>
          <p:nvGrpSpPr>
            <p:cNvPr id="295" name="Группа 294">
              <a:extLst>
                <a:ext uri="{FF2B5EF4-FFF2-40B4-BE49-F238E27FC236}">
                  <a16:creationId xmlns:a16="http://schemas.microsoft.com/office/drawing/2014/main" id="{351BF42E-4A8A-49B4-98EE-17B474219747}"/>
                </a:ext>
              </a:extLst>
            </p:cNvPr>
            <p:cNvGrpSpPr/>
            <p:nvPr/>
          </p:nvGrpSpPr>
          <p:grpSpPr>
            <a:xfrm>
              <a:off x="1184512" y="782198"/>
              <a:ext cx="2146610" cy="1408323"/>
              <a:chOff x="1333041" y="969483"/>
              <a:chExt cx="1926115" cy="945616"/>
            </a:xfrm>
          </p:grpSpPr>
          <p:sp>
            <p:nvSpPr>
              <p:cNvPr id="297" name="Овал 296">
                <a:extLst>
                  <a:ext uri="{FF2B5EF4-FFF2-40B4-BE49-F238E27FC236}">
                    <a16:creationId xmlns:a16="http://schemas.microsoft.com/office/drawing/2014/main" id="{70D840C8-05B9-413A-9712-5D221AF1A16C}"/>
                  </a:ext>
                </a:extLst>
              </p:cNvPr>
              <p:cNvSpPr/>
              <p:nvPr/>
            </p:nvSpPr>
            <p:spPr>
              <a:xfrm>
                <a:off x="1333041" y="969483"/>
                <a:ext cx="804231" cy="793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8" name="Овал 297">
                <a:extLst>
                  <a:ext uri="{FF2B5EF4-FFF2-40B4-BE49-F238E27FC236}">
                    <a16:creationId xmlns:a16="http://schemas.microsoft.com/office/drawing/2014/main" id="{DB8846A9-12EE-4292-B0AD-9B34CD854F82}"/>
                  </a:ext>
                </a:extLst>
              </p:cNvPr>
              <p:cNvSpPr/>
              <p:nvPr/>
            </p:nvSpPr>
            <p:spPr>
              <a:xfrm>
                <a:off x="1844407" y="1121883"/>
                <a:ext cx="804231" cy="793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9" name="Овал 298">
                <a:extLst>
                  <a:ext uri="{FF2B5EF4-FFF2-40B4-BE49-F238E27FC236}">
                    <a16:creationId xmlns:a16="http://schemas.microsoft.com/office/drawing/2014/main" id="{02EAF9F1-407B-4B2D-8CA5-F85A87ACA70E}"/>
                  </a:ext>
                </a:extLst>
              </p:cNvPr>
              <p:cNvSpPr/>
              <p:nvPr/>
            </p:nvSpPr>
            <p:spPr>
              <a:xfrm>
                <a:off x="2454925" y="1000697"/>
                <a:ext cx="804231" cy="793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296" name="Овал 295">
              <a:extLst>
                <a:ext uri="{FF2B5EF4-FFF2-40B4-BE49-F238E27FC236}">
                  <a16:creationId xmlns:a16="http://schemas.microsoft.com/office/drawing/2014/main" id="{CD41DA56-DA06-474D-B8DD-ED5E7E50B7A2}"/>
                </a:ext>
              </a:extLst>
            </p:cNvPr>
            <p:cNvSpPr/>
            <p:nvPr/>
          </p:nvSpPr>
          <p:spPr>
            <a:xfrm rot="19482315">
              <a:off x="3139807" y="1045328"/>
              <a:ext cx="694063" cy="5545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0" name="Группа 299">
            <a:extLst>
              <a:ext uri="{FF2B5EF4-FFF2-40B4-BE49-F238E27FC236}">
                <a16:creationId xmlns:a16="http://schemas.microsoft.com/office/drawing/2014/main" id="{CDDC1390-FC62-4221-9BAE-0956DA90BAA0}"/>
              </a:ext>
            </a:extLst>
          </p:cNvPr>
          <p:cNvGrpSpPr/>
          <p:nvPr/>
        </p:nvGrpSpPr>
        <p:grpSpPr>
          <a:xfrm>
            <a:off x="6538381" y="2816697"/>
            <a:ext cx="2649358" cy="2922844"/>
            <a:chOff x="1184512" y="782198"/>
            <a:chExt cx="2649358" cy="1408323"/>
          </a:xfrm>
        </p:grpSpPr>
        <p:grpSp>
          <p:nvGrpSpPr>
            <p:cNvPr id="301" name="Группа 300">
              <a:extLst>
                <a:ext uri="{FF2B5EF4-FFF2-40B4-BE49-F238E27FC236}">
                  <a16:creationId xmlns:a16="http://schemas.microsoft.com/office/drawing/2014/main" id="{79757D71-B56B-4BB9-974E-9F5F11A8EC36}"/>
                </a:ext>
              </a:extLst>
            </p:cNvPr>
            <p:cNvGrpSpPr/>
            <p:nvPr/>
          </p:nvGrpSpPr>
          <p:grpSpPr>
            <a:xfrm>
              <a:off x="1184512" y="782198"/>
              <a:ext cx="2146610" cy="1408323"/>
              <a:chOff x="1333041" y="969483"/>
              <a:chExt cx="1926115" cy="945616"/>
            </a:xfrm>
          </p:grpSpPr>
          <p:sp>
            <p:nvSpPr>
              <p:cNvPr id="303" name="Овал 302">
                <a:extLst>
                  <a:ext uri="{FF2B5EF4-FFF2-40B4-BE49-F238E27FC236}">
                    <a16:creationId xmlns:a16="http://schemas.microsoft.com/office/drawing/2014/main" id="{93108E03-DA21-43B9-BA17-3E4740392BBC}"/>
                  </a:ext>
                </a:extLst>
              </p:cNvPr>
              <p:cNvSpPr/>
              <p:nvPr/>
            </p:nvSpPr>
            <p:spPr>
              <a:xfrm>
                <a:off x="1333041" y="969483"/>
                <a:ext cx="804231" cy="793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4" name="Овал 303">
                <a:extLst>
                  <a:ext uri="{FF2B5EF4-FFF2-40B4-BE49-F238E27FC236}">
                    <a16:creationId xmlns:a16="http://schemas.microsoft.com/office/drawing/2014/main" id="{80EA8D5C-2896-488C-A2CA-12FF277E5146}"/>
                  </a:ext>
                </a:extLst>
              </p:cNvPr>
              <p:cNvSpPr/>
              <p:nvPr/>
            </p:nvSpPr>
            <p:spPr>
              <a:xfrm>
                <a:off x="1844407" y="1121883"/>
                <a:ext cx="804231" cy="793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5" name="Овал 304">
                <a:extLst>
                  <a:ext uri="{FF2B5EF4-FFF2-40B4-BE49-F238E27FC236}">
                    <a16:creationId xmlns:a16="http://schemas.microsoft.com/office/drawing/2014/main" id="{3705372C-ABE8-4406-8797-6D56F029C6A5}"/>
                  </a:ext>
                </a:extLst>
              </p:cNvPr>
              <p:cNvSpPr/>
              <p:nvPr/>
            </p:nvSpPr>
            <p:spPr>
              <a:xfrm>
                <a:off x="2454925" y="1000697"/>
                <a:ext cx="804231" cy="793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02" name="Овал 301">
              <a:extLst>
                <a:ext uri="{FF2B5EF4-FFF2-40B4-BE49-F238E27FC236}">
                  <a16:creationId xmlns:a16="http://schemas.microsoft.com/office/drawing/2014/main" id="{9745FECD-88AB-4232-BC5C-FE10A47CB648}"/>
                </a:ext>
              </a:extLst>
            </p:cNvPr>
            <p:cNvSpPr/>
            <p:nvPr/>
          </p:nvSpPr>
          <p:spPr>
            <a:xfrm rot="19482315">
              <a:off x="3139807" y="1045328"/>
              <a:ext cx="694063" cy="5545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6" name="Группа 305">
            <a:extLst>
              <a:ext uri="{FF2B5EF4-FFF2-40B4-BE49-F238E27FC236}">
                <a16:creationId xmlns:a16="http://schemas.microsoft.com/office/drawing/2014/main" id="{E53A01A6-1589-4D8C-A681-88BD4EC89E9B}"/>
              </a:ext>
            </a:extLst>
          </p:cNvPr>
          <p:cNvGrpSpPr/>
          <p:nvPr/>
        </p:nvGrpSpPr>
        <p:grpSpPr>
          <a:xfrm>
            <a:off x="3704754" y="3004383"/>
            <a:ext cx="4142099" cy="2835395"/>
            <a:chOff x="1184512" y="782198"/>
            <a:chExt cx="2649358" cy="1408323"/>
          </a:xfrm>
        </p:grpSpPr>
        <p:grpSp>
          <p:nvGrpSpPr>
            <p:cNvPr id="307" name="Группа 306">
              <a:extLst>
                <a:ext uri="{FF2B5EF4-FFF2-40B4-BE49-F238E27FC236}">
                  <a16:creationId xmlns:a16="http://schemas.microsoft.com/office/drawing/2014/main" id="{6E4CDCFD-F943-4A3E-A163-5AF804C1797B}"/>
                </a:ext>
              </a:extLst>
            </p:cNvPr>
            <p:cNvGrpSpPr/>
            <p:nvPr/>
          </p:nvGrpSpPr>
          <p:grpSpPr>
            <a:xfrm>
              <a:off x="1184512" y="782198"/>
              <a:ext cx="2146610" cy="1408323"/>
              <a:chOff x="1333041" y="969483"/>
              <a:chExt cx="1926115" cy="945616"/>
            </a:xfrm>
          </p:grpSpPr>
          <p:sp>
            <p:nvSpPr>
              <p:cNvPr id="309" name="Овал 308">
                <a:extLst>
                  <a:ext uri="{FF2B5EF4-FFF2-40B4-BE49-F238E27FC236}">
                    <a16:creationId xmlns:a16="http://schemas.microsoft.com/office/drawing/2014/main" id="{05440050-3662-4B00-A702-356F08671D2C}"/>
                  </a:ext>
                </a:extLst>
              </p:cNvPr>
              <p:cNvSpPr/>
              <p:nvPr/>
            </p:nvSpPr>
            <p:spPr>
              <a:xfrm>
                <a:off x="1333041" y="969483"/>
                <a:ext cx="804231" cy="793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0" name="Овал 309">
                <a:extLst>
                  <a:ext uri="{FF2B5EF4-FFF2-40B4-BE49-F238E27FC236}">
                    <a16:creationId xmlns:a16="http://schemas.microsoft.com/office/drawing/2014/main" id="{FD229FC0-2AE8-4CBA-A510-1FD42CF8416E}"/>
                  </a:ext>
                </a:extLst>
              </p:cNvPr>
              <p:cNvSpPr/>
              <p:nvPr/>
            </p:nvSpPr>
            <p:spPr>
              <a:xfrm>
                <a:off x="1844407" y="1121883"/>
                <a:ext cx="804231" cy="793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1" name="Овал 310">
                <a:extLst>
                  <a:ext uri="{FF2B5EF4-FFF2-40B4-BE49-F238E27FC236}">
                    <a16:creationId xmlns:a16="http://schemas.microsoft.com/office/drawing/2014/main" id="{3CDED9DC-0B48-45B9-8B81-C69E96961C67}"/>
                  </a:ext>
                </a:extLst>
              </p:cNvPr>
              <p:cNvSpPr/>
              <p:nvPr/>
            </p:nvSpPr>
            <p:spPr>
              <a:xfrm>
                <a:off x="2454925" y="1000697"/>
                <a:ext cx="804231" cy="793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08" name="Овал 307">
              <a:extLst>
                <a:ext uri="{FF2B5EF4-FFF2-40B4-BE49-F238E27FC236}">
                  <a16:creationId xmlns:a16="http://schemas.microsoft.com/office/drawing/2014/main" id="{0D24EC4A-3913-4489-9DFF-B7421475D8A2}"/>
                </a:ext>
              </a:extLst>
            </p:cNvPr>
            <p:cNvSpPr/>
            <p:nvPr/>
          </p:nvSpPr>
          <p:spPr>
            <a:xfrm rot="19482315">
              <a:off x="3139807" y="1045328"/>
              <a:ext cx="694063" cy="5545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3" name="TextBox 232">
            <a:extLst>
              <a:ext uri="{FF2B5EF4-FFF2-40B4-BE49-F238E27FC236}">
                <a16:creationId xmlns:a16="http://schemas.microsoft.com/office/drawing/2014/main" id="{BAFA7AE1-8978-5A37-39D8-2ED60AD8BD06}"/>
              </a:ext>
            </a:extLst>
          </p:cNvPr>
          <p:cNvSpPr txBox="1"/>
          <p:nvPr/>
        </p:nvSpPr>
        <p:spPr>
          <a:xfrm>
            <a:off x="2131805" y="1788004"/>
            <a:ext cx="7707151" cy="1107996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kk-KZ" sz="66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2F2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KZMalina" panose="02000000000000000000" pitchFamily="50" charset="0"/>
              </a:rPr>
              <a:t>Жақсы жұмыс!</a:t>
            </a:r>
            <a:endParaRPr lang="ru-RU" sz="6600" b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FF2F2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KZMalina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55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</p:childTnLst>
        </p:cTn>
      </p:par>
    </p:tnLst>
    <p:bldLst>
      <p:bldP spid="2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E0C518-6D60-45E0-A545-7F9EF0E447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2B2B29">
                  <a:alpha val="17255"/>
                </a:srgbClr>
              </a:clrFrom>
              <a:clrTo>
                <a:srgbClr val="2B2B2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" t="11567" r="5416" b="19036"/>
          <a:stretch/>
        </p:blipFill>
        <p:spPr>
          <a:xfrm>
            <a:off x="107649" y="911520"/>
            <a:ext cx="11995126" cy="588851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F2538D-C16C-4B1E-926C-3EFC5D4708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6" t="63844" r="49882" b="17917"/>
          <a:stretch/>
        </p:blipFill>
        <p:spPr>
          <a:xfrm rot="16200000">
            <a:off x="442688" y="3990624"/>
            <a:ext cx="383086" cy="679163"/>
          </a:xfrm>
          <a:prstGeom prst="rect">
            <a:avLst/>
          </a:prstGeom>
        </p:spPr>
      </p:pic>
      <p:sp>
        <p:nvSpPr>
          <p:cNvPr id="4" name="Облако 3">
            <a:extLst>
              <a:ext uri="{FF2B5EF4-FFF2-40B4-BE49-F238E27FC236}">
                <a16:creationId xmlns:a16="http://schemas.microsoft.com/office/drawing/2014/main" id="{479ED828-5DDF-4A83-A3D6-E6972F5A7D6B}"/>
              </a:ext>
            </a:extLst>
          </p:cNvPr>
          <p:cNvSpPr/>
          <p:nvPr/>
        </p:nvSpPr>
        <p:spPr>
          <a:xfrm>
            <a:off x="973813" y="697252"/>
            <a:ext cx="3207026" cy="2022085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F807F9-BD4B-4EC4-9D1C-6E57EC3E86F0}"/>
              </a:ext>
            </a:extLst>
          </p:cNvPr>
          <p:cNvSpPr txBox="1"/>
          <p:nvPr/>
        </p:nvSpPr>
        <p:spPr>
          <a:xfrm>
            <a:off x="2142751" y="1385128"/>
            <a:ext cx="869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dirty="0">
                <a:solidFill>
                  <a:schemeClr val="bg1"/>
                </a:solidFill>
              </a:rPr>
              <a:t>Сөз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316BF4-06E4-4A8A-B3CF-713251871D10}"/>
              </a:ext>
            </a:extLst>
          </p:cNvPr>
          <p:cNvSpPr txBox="1"/>
          <p:nvPr/>
        </p:nvSpPr>
        <p:spPr>
          <a:xfrm>
            <a:off x="4574758" y="1385128"/>
            <a:ext cx="9444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dirty="0">
                <a:solidFill>
                  <a:schemeClr val="bg1"/>
                </a:solidFill>
              </a:rPr>
              <a:t>Сөз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" name="Облако 6">
            <a:extLst>
              <a:ext uri="{FF2B5EF4-FFF2-40B4-BE49-F238E27FC236}">
                <a16:creationId xmlns:a16="http://schemas.microsoft.com/office/drawing/2014/main" id="{EB885065-AA24-46C2-9539-EBBAB717CAA4}"/>
              </a:ext>
            </a:extLst>
          </p:cNvPr>
          <p:cNvSpPr/>
          <p:nvPr/>
        </p:nvSpPr>
        <p:spPr>
          <a:xfrm>
            <a:off x="3610621" y="728028"/>
            <a:ext cx="3207026" cy="2022085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599B02-5FA8-4AEA-81EC-32E61BF5BC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6" t="63844" r="49882" b="17917"/>
          <a:stretch/>
        </p:blipFill>
        <p:spPr>
          <a:xfrm rot="1817661">
            <a:off x="1126612" y="5036488"/>
            <a:ext cx="383086" cy="6791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A330CD-8B71-4A1C-B488-86FD1BA10EDC}"/>
              </a:ext>
            </a:extLst>
          </p:cNvPr>
          <p:cNvSpPr txBox="1"/>
          <p:nvPr/>
        </p:nvSpPr>
        <p:spPr>
          <a:xfrm>
            <a:off x="4262698" y="3501835"/>
            <a:ext cx="9444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dirty="0">
                <a:solidFill>
                  <a:schemeClr val="bg1"/>
                </a:solidFill>
              </a:rPr>
              <a:t>Сөз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0" name="Облако 9">
            <a:extLst>
              <a:ext uri="{FF2B5EF4-FFF2-40B4-BE49-F238E27FC236}">
                <a16:creationId xmlns:a16="http://schemas.microsoft.com/office/drawing/2014/main" id="{BD109540-6036-42C5-8412-0794BF6793B8}"/>
              </a:ext>
            </a:extLst>
          </p:cNvPr>
          <p:cNvSpPr/>
          <p:nvPr/>
        </p:nvSpPr>
        <p:spPr>
          <a:xfrm>
            <a:off x="2142751" y="911521"/>
            <a:ext cx="4195704" cy="4207410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5D2A4B6-1756-4323-A1C2-8186433D88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6" t="63844" r="49882" b="17917"/>
          <a:stretch/>
        </p:blipFill>
        <p:spPr>
          <a:xfrm rot="19408833">
            <a:off x="1951208" y="5821166"/>
            <a:ext cx="383086" cy="6791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5927E2-2583-4EBF-AB94-55B8C16925F9}"/>
              </a:ext>
            </a:extLst>
          </p:cNvPr>
          <p:cNvSpPr txBox="1"/>
          <p:nvPr/>
        </p:nvSpPr>
        <p:spPr>
          <a:xfrm>
            <a:off x="7775601" y="1627450"/>
            <a:ext cx="10198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dirty="0">
                <a:solidFill>
                  <a:schemeClr val="bg1"/>
                </a:solidFill>
              </a:rPr>
              <a:t>Сөз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13" name="Облако 12">
            <a:extLst>
              <a:ext uri="{FF2B5EF4-FFF2-40B4-BE49-F238E27FC236}">
                <a16:creationId xmlns:a16="http://schemas.microsoft.com/office/drawing/2014/main" id="{38854355-6BDC-4FB4-A9FE-B1A422AB1E32}"/>
              </a:ext>
            </a:extLst>
          </p:cNvPr>
          <p:cNvSpPr/>
          <p:nvPr/>
        </p:nvSpPr>
        <p:spPr>
          <a:xfrm>
            <a:off x="5708472" y="726598"/>
            <a:ext cx="4608719" cy="2609721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92840C6-A59D-4319-9533-A8300F7315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6" t="63844" r="49882" b="17917"/>
          <a:stretch/>
        </p:blipFill>
        <p:spPr>
          <a:xfrm rot="19408833">
            <a:off x="11018988" y="4779350"/>
            <a:ext cx="383086" cy="679163"/>
          </a:xfrm>
          <a:prstGeom prst="rect">
            <a:avLst/>
          </a:prstGeom>
        </p:spPr>
      </p:pic>
      <p:sp>
        <p:nvSpPr>
          <p:cNvPr id="15" name="Облако 14">
            <a:extLst>
              <a:ext uri="{FF2B5EF4-FFF2-40B4-BE49-F238E27FC236}">
                <a16:creationId xmlns:a16="http://schemas.microsoft.com/office/drawing/2014/main" id="{94860653-C7C5-4179-BCBD-C4B3D96D5BDC}"/>
              </a:ext>
            </a:extLst>
          </p:cNvPr>
          <p:cNvSpPr/>
          <p:nvPr/>
        </p:nvSpPr>
        <p:spPr>
          <a:xfrm>
            <a:off x="4651191" y="2566622"/>
            <a:ext cx="5072054" cy="2915112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554079-B90D-446C-A919-4C2B6CF14001}"/>
              </a:ext>
            </a:extLst>
          </p:cNvPr>
          <p:cNvSpPr txBox="1"/>
          <p:nvPr/>
        </p:nvSpPr>
        <p:spPr>
          <a:xfrm>
            <a:off x="6023464" y="4330205"/>
            <a:ext cx="869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dirty="0">
                <a:solidFill>
                  <a:schemeClr val="bg1"/>
                </a:solidFill>
              </a:rPr>
              <a:t>Сөз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609322D-39BD-4D8C-86BB-2831B875A1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6" t="63844" r="49882" b="17917"/>
          <a:stretch/>
        </p:blipFill>
        <p:spPr>
          <a:xfrm rot="970254">
            <a:off x="10125647" y="5791820"/>
            <a:ext cx="383086" cy="679163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4B390C5-4025-4847-B687-D6617B57B3C8}"/>
              </a:ext>
            </a:extLst>
          </p:cNvPr>
          <p:cNvSpPr/>
          <p:nvPr/>
        </p:nvSpPr>
        <p:spPr>
          <a:xfrm>
            <a:off x="4262699" y="2183532"/>
            <a:ext cx="32118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Тамаша!</a:t>
            </a:r>
          </a:p>
        </p:txBody>
      </p:sp>
    </p:spTree>
    <p:extLst>
      <p:ext uri="{BB962C8B-B14F-4D97-AF65-F5344CB8AC3E}">
        <p14:creationId xmlns:p14="http://schemas.microsoft.com/office/powerpoint/2010/main" val="210596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3" grpId="0" animBg="1"/>
      <p:bldP spid="15" grpId="0" animBg="1"/>
      <p:bldP spid="1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23</Words>
  <Application>Microsoft Office PowerPoint</Application>
  <PresentationFormat>Широкоэкранный</PresentationFormat>
  <Paragraphs>20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KZMalina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Админ</cp:lastModifiedBy>
  <cp:revision>8</cp:revision>
  <dcterms:created xsi:type="dcterms:W3CDTF">2022-09-07T19:12:56Z</dcterms:created>
  <dcterms:modified xsi:type="dcterms:W3CDTF">2023-01-30T18:24:59Z</dcterms:modified>
</cp:coreProperties>
</file>