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F18EB-75FA-4D0C-9E93-20897DEDF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085F27-DDBC-442C-8B9E-16D0F78720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5542A9-DBCA-4B39-BF47-FCD114325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BFE8-C2FC-4191-8B93-3746FEDB890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85D452-3E72-4EEA-B5C6-114B4A1A7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57415A-162B-4E89-AE09-435A1DAB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2742-7EB8-4D51-9DF0-BA63EB766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11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DD91B6-B0E5-4B32-8E49-80B2211E9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CB0DE4-D67F-4DC1-BFBB-D6CCADAEB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3AA3D9-FD9A-4424-83ED-E7FF24CAF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BFE8-C2FC-4191-8B93-3746FEDB890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328BCD-E03A-48B3-A235-1F2FB6DA9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35F7E5-2D76-43D2-8060-BF8AF406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2742-7EB8-4D51-9DF0-BA63EB766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97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F133B70-1604-411F-9F7B-9ED7A8CD48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FC8AF2-B09B-49F8-A6B0-8DC4BE6A0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E139D2-CEA7-4270-B023-5028FF99F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BFE8-C2FC-4191-8B93-3746FEDB890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95DEDA-53C9-4929-A94F-9BBDE0B2D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D1B5F4-7CBF-4E4F-9705-5A9133DF7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2742-7EB8-4D51-9DF0-BA63EB766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58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50A8A-191C-479B-B3D0-1E5EF8E9A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1987EC-8F4A-4017-8042-F8B71F651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8D1CBE-5B66-4E1F-8430-064D75A4D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BFE8-C2FC-4191-8B93-3746FEDB890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1D0B09-E494-4607-BBEE-438525655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C73827-FE0B-4258-931E-E44C8029D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2742-7EB8-4D51-9DF0-BA63EB766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72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DAA5FC-D8F7-48BE-AEE9-3DF17D746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DF089F-99B6-4F34-A070-99D655D31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8B4C5E-FE7F-4BD3-A87B-A78886574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BFE8-C2FC-4191-8B93-3746FEDB890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F06276-2013-40AA-9C98-0FB75AAA7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8267FB-3252-487C-A04B-963B9E959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2742-7EB8-4D51-9DF0-BA63EB766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03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7129A-7A30-4F88-B500-796353152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70924-AACF-427E-B81F-365EE5FE6D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F4FADE-B947-42AB-BD0C-0D28ED8D5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EA78F3-F42C-4195-86CC-2F0FD4F39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BFE8-C2FC-4191-8B93-3746FEDB890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0F9AC4-CB7E-4775-9725-FB4407B88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9A8AE9-778A-484E-BAD2-CA753B2A2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2742-7EB8-4D51-9DF0-BA63EB766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41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33317-C4E5-49AD-9DF0-B21C93B8E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978BD2-40D0-49FE-9183-80E7F9605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82F598-0919-4680-BFB8-37A8D7917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55A1C4-3F09-4ED8-87F6-D27EB6D3C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2E3EBA-1C88-4269-A080-8E2A75E20E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736BFC5-20A9-4F1B-AAD8-982D62B97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BFE8-C2FC-4191-8B93-3746FEDB890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F604F91-05C1-48A2-A8E4-4D13F9BB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C48719-166B-4A8B-833B-226E35695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2742-7EB8-4D51-9DF0-BA63EB766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3B6BA-079C-4159-9E5D-351178855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03A071-D6C1-4C74-A4F5-1E2AEFD3A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BFE8-C2FC-4191-8B93-3746FEDB890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99656C1-92CF-4743-AA24-D0E6307D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A6CF45-B9E3-4A13-ADBB-D39A95CB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2742-7EB8-4D51-9DF0-BA63EB766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882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C9CAA86-541D-4876-B3D3-0D6E8A8D6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BFE8-C2FC-4191-8B93-3746FEDB890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9E3271-9E44-42E5-B2B2-BA4CA78A9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717C52-977D-464B-AAA3-324E69A4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2742-7EB8-4D51-9DF0-BA63EB766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34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DFF2E0-9573-483B-A455-E99F7D091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E06D87-FFA4-401E-B99B-7137A65C0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23A695-3317-4896-B5FE-5ACB441E1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5C33C2-C1E3-4BEA-A1A8-D608AF349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BFE8-C2FC-4191-8B93-3746FEDB890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9E2169-0C88-4E72-9209-B12A6C83D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0E3A83-2AF1-45F5-9BB8-F22787827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2742-7EB8-4D51-9DF0-BA63EB766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18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DEFF83-12B4-4221-8DA2-7B3C067D9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54261F-936C-4573-AF84-294736099A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268DD6-41C6-409C-8D00-E59A31364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575E49-FA34-4838-998F-9B5EE9FE3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BFE8-C2FC-4191-8B93-3746FEDB890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D42C1C-5F4C-419F-BAF0-548ED1480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6D4EC5-7824-48DD-B528-1E3B9F0FB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2742-7EB8-4D51-9DF0-BA63EB766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52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B4F12-BAC8-4BA3-8124-7785983C8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056E16-6C33-45BB-A25B-100AE797A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8CCDD4-A863-4E49-8192-7133812BE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4BFE8-C2FC-4191-8B93-3746FEDB890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7BC7F3-6EC1-417B-8E58-33169205CC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0C5E67-008E-40C7-A2E5-D7C78A636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82742-7EB8-4D51-9DF0-BA63EB766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77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019311-9E86-434C-804B-EC231107D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680"/>
            <a:ext cx="12192000" cy="5882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8D3D6B-E066-4785-9132-4879C28D6870}"/>
              </a:ext>
            </a:extLst>
          </p:cNvPr>
          <p:cNvSpPr txBox="1"/>
          <p:nvPr/>
        </p:nvSpPr>
        <p:spPr>
          <a:xfrm>
            <a:off x="3405566" y="3753914"/>
            <a:ext cx="2859245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5+6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AC066B-6549-45A0-99D5-BEE813BC5BE2}"/>
              </a:ext>
            </a:extLst>
          </p:cNvPr>
          <p:cNvSpPr txBox="1"/>
          <p:nvPr/>
        </p:nvSpPr>
        <p:spPr>
          <a:xfrm>
            <a:off x="6822831" y="3456970"/>
            <a:ext cx="481115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9</a:t>
            </a:r>
            <a:endParaRPr lang="ru-RU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D4B76C-477C-41E1-98E5-65AD66CBC425}"/>
              </a:ext>
            </a:extLst>
          </p:cNvPr>
          <p:cNvSpPr txBox="1"/>
          <p:nvPr/>
        </p:nvSpPr>
        <p:spPr>
          <a:xfrm>
            <a:off x="6822831" y="4046302"/>
            <a:ext cx="481115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11</a:t>
            </a:r>
            <a:endParaRPr lang="ru-RU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1D7C8E-93F6-45F8-900D-238DDF98DB38}"/>
              </a:ext>
            </a:extLst>
          </p:cNvPr>
          <p:cNvSpPr txBox="1"/>
          <p:nvPr/>
        </p:nvSpPr>
        <p:spPr>
          <a:xfrm>
            <a:off x="6822831" y="4685091"/>
            <a:ext cx="481115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10</a:t>
            </a:r>
            <a:endParaRPr lang="ru-RU" sz="2800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3884D048-8961-428D-A126-22981A5C8279}"/>
              </a:ext>
            </a:extLst>
          </p:cNvPr>
          <p:cNvGrpSpPr/>
          <p:nvPr/>
        </p:nvGrpSpPr>
        <p:grpSpPr>
          <a:xfrm>
            <a:off x="651095" y="-1197993"/>
            <a:ext cx="3938158" cy="3371345"/>
            <a:chOff x="858129" y="-455617"/>
            <a:chExt cx="3430173" cy="2523568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94E0AB1F-DDB6-42CB-8287-E844EFA19280}"/>
                </a:ext>
              </a:extLst>
            </p:cNvPr>
            <p:cNvSpPr/>
            <p:nvPr/>
          </p:nvSpPr>
          <p:spPr>
            <a:xfrm>
              <a:off x="858129" y="-117231"/>
              <a:ext cx="2405576" cy="218518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6F2B1F4E-A5DF-423C-85AB-5C488307FBC4}"/>
                </a:ext>
              </a:extLst>
            </p:cNvPr>
            <p:cNvSpPr/>
            <p:nvPr/>
          </p:nvSpPr>
          <p:spPr>
            <a:xfrm>
              <a:off x="1882726" y="-455617"/>
              <a:ext cx="2405576" cy="218518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Стрелка: вправо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DE49BC7-0C8C-4FFD-ACED-061E53179918}"/>
              </a:ext>
            </a:extLst>
          </p:cNvPr>
          <p:cNvSpPr/>
          <p:nvPr/>
        </p:nvSpPr>
        <p:spPr>
          <a:xfrm>
            <a:off x="9989389" y="5587018"/>
            <a:ext cx="1509622" cy="849414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97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019311-9E86-434C-804B-EC231107D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680"/>
            <a:ext cx="12192000" cy="5882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8D3D6B-E066-4785-9132-4879C28D6870}"/>
              </a:ext>
            </a:extLst>
          </p:cNvPr>
          <p:cNvSpPr txBox="1"/>
          <p:nvPr/>
        </p:nvSpPr>
        <p:spPr>
          <a:xfrm>
            <a:off x="3405566" y="3753914"/>
            <a:ext cx="2859245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5+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AC066B-6549-45A0-99D5-BEE813BC5BE2}"/>
              </a:ext>
            </a:extLst>
          </p:cNvPr>
          <p:cNvSpPr txBox="1"/>
          <p:nvPr/>
        </p:nvSpPr>
        <p:spPr>
          <a:xfrm>
            <a:off x="6822831" y="3456970"/>
            <a:ext cx="481115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9</a:t>
            </a:r>
            <a:endParaRPr lang="ru-RU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D4B76C-477C-41E1-98E5-65AD66CBC425}"/>
              </a:ext>
            </a:extLst>
          </p:cNvPr>
          <p:cNvSpPr txBox="1"/>
          <p:nvPr/>
        </p:nvSpPr>
        <p:spPr>
          <a:xfrm>
            <a:off x="6822830" y="4775040"/>
            <a:ext cx="481115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10</a:t>
            </a:r>
            <a:endParaRPr lang="ru-RU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1D7C8E-93F6-45F8-900D-238DDF98DB38}"/>
              </a:ext>
            </a:extLst>
          </p:cNvPr>
          <p:cNvSpPr txBox="1"/>
          <p:nvPr/>
        </p:nvSpPr>
        <p:spPr>
          <a:xfrm>
            <a:off x="6822830" y="4122703"/>
            <a:ext cx="481115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11</a:t>
            </a:r>
            <a:endParaRPr lang="ru-RU" sz="2800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3884D048-8961-428D-A126-22981A5C8279}"/>
              </a:ext>
            </a:extLst>
          </p:cNvPr>
          <p:cNvGrpSpPr/>
          <p:nvPr/>
        </p:nvGrpSpPr>
        <p:grpSpPr>
          <a:xfrm>
            <a:off x="3405566" y="-130549"/>
            <a:ext cx="3938158" cy="3371345"/>
            <a:chOff x="858129" y="-455617"/>
            <a:chExt cx="3430173" cy="2523568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94E0AB1F-DDB6-42CB-8287-E844EFA19280}"/>
                </a:ext>
              </a:extLst>
            </p:cNvPr>
            <p:cNvSpPr/>
            <p:nvPr/>
          </p:nvSpPr>
          <p:spPr>
            <a:xfrm>
              <a:off x="858129" y="-117231"/>
              <a:ext cx="2405576" cy="218518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6F2B1F4E-A5DF-423C-85AB-5C488307FBC4}"/>
                </a:ext>
              </a:extLst>
            </p:cNvPr>
            <p:cNvSpPr/>
            <p:nvPr/>
          </p:nvSpPr>
          <p:spPr>
            <a:xfrm>
              <a:off x="1882726" y="-455617"/>
              <a:ext cx="2405576" cy="218518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F1DF819-AF75-423B-A629-66AA6AC82E5A}"/>
              </a:ext>
            </a:extLst>
          </p:cNvPr>
          <p:cNvGrpSpPr/>
          <p:nvPr/>
        </p:nvGrpSpPr>
        <p:grpSpPr>
          <a:xfrm>
            <a:off x="819879" y="-759235"/>
            <a:ext cx="3938158" cy="3371345"/>
            <a:chOff x="858129" y="-455617"/>
            <a:chExt cx="3430173" cy="2523568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00C48E3A-09F4-4118-A3E6-922AB745E1C0}"/>
                </a:ext>
              </a:extLst>
            </p:cNvPr>
            <p:cNvSpPr/>
            <p:nvPr/>
          </p:nvSpPr>
          <p:spPr>
            <a:xfrm>
              <a:off x="858129" y="-117231"/>
              <a:ext cx="2405576" cy="218518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616E3298-35E2-4914-8D56-324EDC023CCF}"/>
                </a:ext>
              </a:extLst>
            </p:cNvPr>
            <p:cNvSpPr/>
            <p:nvPr/>
          </p:nvSpPr>
          <p:spPr>
            <a:xfrm>
              <a:off x="1882726" y="-455617"/>
              <a:ext cx="2405576" cy="218518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Стрелка: вправо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776C47-4A8C-489D-A910-226AB4F6DE17}"/>
              </a:ext>
            </a:extLst>
          </p:cNvPr>
          <p:cNvSpPr/>
          <p:nvPr/>
        </p:nvSpPr>
        <p:spPr>
          <a:xfrm>
            <a:off x="9989389" y="5587018"/>
            <a:ext cx="1509622" cy="849414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43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019311-9E86-434C-804B-EC231107D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680"/>
            <a:ext cx="12192000" cy="5882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8D3D6B-E066-4785-9132-4879C28D6870}"/>
              </a:ext>
            </a:extLst>
          </p:cNvPr>
          <p:cNvSpPr txBox="1"/>
          <p:nvPr/>
        </p:nvSpPr>
        <p:spPr>
          <a:xfrm>
            <a:off x="3328414" y="3839606"/>
            <a:ext cx="2859245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5+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AC066B-6549-45A0-99D5-BEE813BC5BE2}"/>
              </a:ext>
            </a:extLst>
          </p:cNvPr>
          <p:cNvSpPr txBox="1"/>
          <p:nvPr/>
        </p:nvSpPr>
        <p:spPr>
          <a:xfrm>
            <a:off x="6822830" y="4778393"/>
            <a:ext cx="481115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9</a:t>
            </a:r>
            <a:endParaRPr lang="ru-RU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D4B76C-477C-41E1-98E5-65AD66CBC425}"/>
              </a:ext>
            </a:extLst>
          </p:cNvPr>
          <p:cNvSpPr txBox="1"/>
          <p:nvPr/>
        </p:nvSpPr>
        <p:spPr>
          <a:xfrm>
            <a:off x="6822830" y="3468678"/>
            <a:ext cx="481115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14</a:t>
            </a:r>
            <a:endParaRPr lang="ru-RU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1D7C8E-93F6-45F8-900D-238DDF98DB38}"/>
              </a:ext>
            </a:extLst>
          </p:cNvPr>
          <p:cNvSpPr txBox="1"/>
          <p:nvPr/>
        </p:nvSpPr>
        <p:spPr>
          <a:xfrm>
            <a:off x="6822830" y="4122703"/>
            <a:ext cx="481115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11</a:t>
            </a:r>
            <a:endParaRPr lang="ru-RU" sz="2800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3884D048-8961-428D-A126-22981A5C8279}"/>
              </a:ext>
            </a:extLst>
          </p:cNvPr>
          <p:cNvGrpSpPr/>
          <p:nvPr/>
        </p:nvGrpSpPr>
        <p:grpSpPr>
          <a:xfrm>
            <a:off x="6964945" y="-300092"/>
            <a:ext cx="3938158" cy="3371345"/>
            <a:chOff x="858129" y="-455617"/>
            <a:chExt cx="3430173" cy="2523568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94E0AB1F-DDB6-42CB-8287-E844EFA19280}"/>
                </a:ext>
              </a:extLst>
            </p:cNvPr>
            <p:cNvSpPr/>
            <p:nvPr/>
          </p:nvSpPr>
          <p:spPr>
            <a:xfrm>
              <a:off x="858129" y="-117231"/>
              <a:ext cx="2405576" cy="218518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6F2B1F4E-A5DF-423C-85AB-5C488307FBC4}"/>
                </a:ext>
              </a:extLst>
            </p:cNvPr>
            <p:cNvSpPr/>
            <p:nvPr/>
          </p:nvSpPr>
          <p:spPr>
            <a:xfrm>
              <a:off x="1882726" y="-455617"/>
              <a:ext cx="2405576" cy="218518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F1DF819-AF75-423B-A629-66AA6AC82E5A}"/>
              </a:ext>
            </a:extLst>
          </p:cNvPr>
          <p:cNvGrpSpPr/>
          <p:nvPr/>
        </p:nvGrpSpPr>
        <p:grpSpPr>
          <a:xfrm>
            <a:off x="819879" y="-759235"/>
            <a:ext cx="3938158" cy="3371345"/>
            <a:chOff x="858129" y="-455617"/>
            <a:chExt cx="3430173" cy="2523568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00C48E3A-09F4-4118-A3E6-922AB745E1C0}"/>
                </a:ext>
              </a:extLst>
            </p:cNvPr>
            <p:cNvSpPr/>
            <p:nvPr/>
          </p:nvSpPr>
          <p:spPr>
            <a:xfrm>
              <a:off x="858129" y="-117231"/>
              <a:ext cx="2405576" cy="218518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616E3298-35E2-4914-8D56-324EDC023CCF}"/>
                </a:ext>
              </a:extLst>
            </p:cNvPr>
            <p:cNvSpPr/>
            <p:nvPr/>
          </p:nvSpPr>
          <p:spPr>
            <a:xfrm>
              <a:off x="1882726" y="-455617"/>
              <a:ext cx="2405576" cy="218518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84D0BFD-C6EE-48A7-9F80-254E396AA5F7}"/>
              </a:ext>
            </a:extLst>
          </p:cNvPr>
          <p:cNvGrpSpPr/>
          <p:nvPr/>
        </p:nvGrpSpPr>
        <p:grpSpPr>
          <a:xfrm>
            <a:off x="3706969" y="-155197"/>
            <a:ext cx="3938158" cy="3371345"/>
            <a:chOff x="858129" y="-455617"/>
            <a:chExt cx="3430173" cy="2523568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6576F698-27E3-4093-A4C9-0536FBB1E904}"/>
                </a:ext>
              </a:extLst>
            </p:cNvPr>
            <p:cNvSpPr/>
            <p:nvPr/>
          </p:nvSpPr>
          <p:spPr>
            <a:xfrm>
              <a:off x="858129" y="-117231"/>
              <a:ext cx="2405576" cy="218518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A1024CA-8361-4F9D-B1D8-2C42793CD6A8}"/>
                </a:ext>
              </a:extLst>
            </p:cNvPr>
            <p:cNvSpPr/>
            <p:nvPr/>
          </p:nvSpPr>
          <p:spPr>
            <a:xfrm>
              <a:off x="1882726" y="-455617"/>
              <a:ext cx="2405576" cy="218518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4EA9D35F-B51B-43FA-886D-22F2C4B5C79C}"/>
              </a:ext>
            </a:extLst>
          </p:cNvPr>
          <p:cNvSpPr/>
          <p:nvPr/>
        </p:nvSpPr>
        <p:spPr>
          <a:xfrm>
            <a:off x="9989389" y="5587018"/>
            <a:ext cx="1509622" cy="849414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90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019311-9E86-434C-804B-EC231107D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680"/>
            <a:ext cx="12192000" cy="5882640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3884D048-8961-428D-A126-22981A5C8279}"/>
              </a:ext>
            </a:extLst>
          </p:cNvPr>
          <p:cNvGrpSpPr/>
          <p:nvPr/>
        </p:nvGrpSpPr>
        <p:grpSpPr>
          <a:xfrm>
            <a:off x="6096000" y="1611613"/>
            <a:ext cx="3938158" cy="3371345"/>
            <a:chOff x="858129" y="-455617"/>
            <a:chExt cx="3430173" cy="2523568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94E0AB1F-DDB6-42CB-8287-E844EFA19280}"/>
                </a:ext>
              </a:extLst>
            </p:cNvPr>
            <p:cNvSpPr/>
            <p:nvPr/>
          </p:nvSpPr>
          <p:spPr>
            <a:xfrm>
              <a:off x="858129" y="-117231"/>
              <a:ext cx="2405576" cy="218518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6F2B1F4E-A5DF-423C-85AB-5C488307FBC4}"/>
                </a:ext>
              </a:extLst>
            </p:cNvPr>
            <p:cNvSpPr/>
            <p:nvPr/>
          </p:nvSpPr>
          <p:spPr>
            <a:xfrm>
              <a:off x="1882726" y="-455617"/>
              <a:ext cx="2405576" cy="218518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18D3D6B-E066-4785-9132-4879C28D6870}"/>
              </a:ext>
            </a:extLst>
          </p:cNvPr>
          <p:cNvSpPr txBox="1"/>
          <p:nvPr/>
        </p:nvSpPr>
        <p:spPr>
          <a:xfrm>
            <a:off x="3328414" y="3839606"/>
            <a:ext cx="2859245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5+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AC066B-6549-45A0-99D5-BEE813BC5BE2}"/>
              </a:ext>
            </a:extLst>
          </p:cNvPr>
          <p:cNvSpPr txBox="1"/>
          <p:nvPr/>
        </p:nvSpPr>
        <p:spPr>
          <a:xfrm>
            <a:off x="6822830" y="3484453"/>
            <a:ext cx="481115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9</a:t>
            </a:r>
            <a:endParaRPr lang="ru-RU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D4B76C-477C-41E1-98E5-65AD66CBC425}"/>
              </a:ext>
            </a:extLst>
          </p:cNvPr>
          <p:cNvSpPr txBox="1"/>
          <p:nvPr/>
        </p:nvSpPr>
        <p:spPr>
          <a:xfrm>
            <a:off x="6822830" y="4792014"/>
            <a:ext cx="481115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  <a:endParaRPr lang="ru-RU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1D7C8E-93F6-45F8-900D-238DDF98DB38}"/>
              </a:ext>
            </a:extLst>
          </p:cNvPr>
          <p:cNvSpPr txBox="1"/>
          <p:nvPr/>
        </p:nvSpPr>
        <p:spPr>
          <a:xfrm>
            <a:off x="6822830" y="4122703"/>
            <a:ext cx="481115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11</a:t>
            </a:r>
            <a:endParaRPr lang="ru-RU" sz="280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F1DF819-AF75-423B-A629-66AA6AC82E5A}"/>
              </a:ext>
            </a:extLst>
          </p:cNvPr>
          <p:cNvGrpSpPr/>
          <p:nvPr/>
        </p:nvGrpSpPr>
        <p:grpSpPr>
          <a:xfrm>
            <a:off x="819879" y="-759235"/>
            <a:ext cx="3938158" cy="3371345"/>
            <a:chOff x="858129" y="-455617"/>
            <a:chExt cx="3430173" cy="2523568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00C48E3A-09F4-4118-A3E6-922AB745E1C0}"/>
                </a:ext>
              </a:extLst>
            </p:cNvPr>
            <p:cNvSpPr/>
            <p:nvPr/>
          </p:nvSpPr>
          <p:spPr>
            <a:xfrm>
              <a:off x="858129" y="-117231"/>
              <a:ext cx="2405576" cy="218518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616E3298-35E2-4914-8D56-324EDC023CCF}"/>
                </a:ext>
              </a:extLst>
            </p:cNvPr>
            <p:cNvSpPr/>
            <p:nvPr/>
          </p:nvSpPr>
          <p:spPr>
            <a:xfrm>
              <a:off x="1882726" y="-455617"/>
              <a:ext cx="2405576" cy="218518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84D0BFD-C6EE-48A7-9F80-254E396AA5F7}"/>
              </a:ext>
            </a:extLst>
          </p:cNvPr>
          <p:cNvGrpSpPr/>
          <p:nvPr/>
        </p:nvGrpSpPr>
        <p:grpSpPr>
          <a:xfrm>
            <a:off x="3558344" y="-300092"/>
            <a:ext cx="3938158" cy="3371345"/>
            <a:chOff x="858129" y="-455617"/>
            <a:chExt cx="3430173" cy="2523568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6576F698-27E3-4093-A4C9-0536FBB1E904}"/>
                </a:ext>
              </a:extLst>
            </p:cNvPr>
            <p:cNvSpPr/>
            <p:nvPr/>
          </p:nvSpPr>
          <p:spPr>
            <a:xfrm>
              <a:off x="858129" y="-117231"/>
              <a:ext cx="2405576" cy="218518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A1024CA-8361-4F9D-B1D8-2C42793CD6A8}"/>
                </a:ext>
              </a:extLst>
            </p:cNvPr>
            <p:cNvSpPr/>
            <p:nvPr/>
          </p:nvSpPr>
          <p:spPr>
            <a:xfrm>
              <a:off x="1882726" y="-455617"/>
              <a:ext cx="2405576" cy="218518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2A3B3B69-BF30-4EF4-9C18-7027596DFBEC}"/>
              </a:ext>
            </a:extLst>
          </p:cNvPr>
          <p:cNvGrpSpPr/>
          <p:nvPr/>
        </p:nvGrpSpPr>
        <p:grpSpPr>
          <a:xfrm>
            <a:off x="6997066" y="-533248"/>
            <a:ext cx="3938158" cy="3371345"/>
            <a:chOff x="858129" y="-455617"/>
            <a:chExt cx="3430173" cy="2523568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F69DA151-D45D-4A3A-A4BC-851CE17F286D}"/>
                </a:ext>
              </a:extLst>
            </p:cNvPr>
            <p:cNvSpPr/>
            <p:nvPr/>
          </p:nvSpPr>
          <p:spPr>
            <a:xfrm>
              <a:off x="858129" y="-117231"/>
              <a:ext cx="2405576" cy="218518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BA5EE3B3-44DE-42BF-9934-42A282B8B192}"/>
                </a:ext>
              </a:extLst>
            </p:cNvPr>
            <p:cNvSpPr/>
            <p:nvPr/>
          </p:nvSpPr>
          <p:spPr>
            <a:xfrm>
              <a:off x="1882726" y="-455617"/>
              <a:ext cx="2405576" cy="218518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Стрелка: вправо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7F4EEEA-3A9D-46E5-9AA2-8448F771BB77}"/>
              </a:ext>
            </a:extLst>
          </p:cNvPr>
          <p:cNvSpPr/>
          <p:nvPr/>
        </p:nvSpPr>
        <p:spPr>
          <a:xfrm>
            <a:off x="9989389" y="5587018"/>
            <a:ext cx="1509622" cy="849414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9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019311-9E86-434C-804B-EC231107D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680"/>
            <a:ext cx="12192000" cy="5882640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913C1DB9-2145-4219-9C8A-8525120419D7}"/>
              </a:ext>
            </a:extLst>
          </p:cNvPr>
          <p:cNvGrpSpPr/>
          <p:nvPr/>
        </p:nvGrpSpPr>
        <p:grpSpPr>
          <a:xfrm>
            <a:off x="5911010" y="1447030"/>
            <a:ext cx="3938158" cy="3371345"/>
            <a:chOff x="858129" y="-455617"/>
            <a:chExt cx="3430173" cy="2523568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EBD6CB17-875E-431B-B1AF-2636BA078880}"/>
                </a:ext>
              </a:extLst>
            </p:cNvPr>
            <p:cNvSpPr/>
            <p:nvPr/>
          </p:nvSpPr>
          <p:spPr>
            <a:xfrm>
              <a:off x="858129" y="-117231"/>
              <a:ext cx="2405576" cy="218518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3FBD9724-8DF4-4B99-A1A1-0FBF3E853739}"/>
                </a:ext>
              </a:extLst>
            </p:cNvPr>
            <p:cNvSpPr/>
            <p:nvPr/>
          </p:nvSpPr>
          <p:spPr>
            <a:xfrm>
              <a:off x="1882726" y="-455617"/>
              <a:ext cx="2405576" cy="218518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3884D048-8961-428D-A126-22981A5C8279}"/>
              </a:ext>
            </a:extLst>
          </p:cNvPr>
          <p:cNvGrpSpPr/>
          <p:nvPr/>
        </p:nvGrpSpPr>
        <p:grpSpPr>
          <a:xfrm>
            <a:off x="2152081" y="1317692"/>
            <a:ext cx="3938158" cy="3371345"/>
            <a:chOff x="858129" y="-455617"/>
            <a:chExt cx="3430173" cy="2523568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94E0AB1F-DDB6-42CB-8287-E844EFA19280}"/>
                </a:ext>
              </a:extLst>
            </p:cNvPr>
            <p:cNvSpPr/>
            <p:nvPr/>
          </p:nvSpPr>
          <p:spPr>
            <a:xfrm>
              <a:off x="858129" y="-117231"/>
              <a:ext cx="2405576" cy="218518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6F2B1F4E-A5DF-423C-85AB-5C488307FBC4}"/>
                </a:ext>
              </a:extLst>
            </p:cNvPr>
            <p:cNvSpPr/>
            <p:nvPr/>
          </p:nvSpPr>
          <p:spPr>
            <a:xfrm>
              <a:off x="1882726" y="-455617"/>
              <a:ext cx="2405576" cy="218518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18D3D6B-E066-4785-9132-4879C28D6870}"/>
              </a:ext>
            </a:extLst>
          </p:cNvPr>
          <p:cNvSpPr txBox="1"/>
          <p:nvPr/>
        </p:nvSpPr>
        <p:spPr>
          <a:xfrm>
            <a:off x="3328414" y="3839606"/>
            <a:ext cx="2859245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5+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AC066B-6549-45A0-99D5-BEE813BC5BE2}"/>
              </a:ext>
            </a:extLst>
          </p:cNvPr>
          <p:cNvSpPr txBox="1"/>
          <p:nvPr/>
        </p:nvSpPr>
        <p:spPr>
          <a:xfrm>
            <a:off x="6822830" y="4778393"/>
            <a:ext cx="481115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9</a:t>
            </a:r>
            <a:endParaRPr lang="ru-RU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D4B76C-477C-41E1-98E5-65AD66CBC425}"/>
              </a:ext>
            </a:extLst>
          </p:cNvPr>
          <p:cNvSpPr txBox="1"/>
          <p:nvPr/>
        </p:nvSpPr>
        <p:spPr>
          <a:xfrm>
            <a:off x="6855427" y="4122703"/>
            <a:ext cx="481115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15</a:t>
            </a:r>
            <a:endParaRPr lang="ru-RU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1D7C8E-93F6-45F8-900D-238DDF98DB38}"/>
              </a:ext>
            </a:extLst>
          </p:cNvPr>
          <p:cNvSpPr txBox="1"/>
          <p:nvPr/>
        </p:nvSpPr>
        <p:spPr>
          <a:xfrm>
            <a:off x="6840261" y="3507383"/>
            <a:ext cx="481115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11</a:t>
            </a:r>
            <a:endParaRPr lang="ru-RU" sz="280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F1DF819-AF75-423B-A629-66AA6AC82E5A}"/>
              </a:ext>
            </a:extLst>
          </p:cNvPr>
          <p:cNvGrpSpPr/>
          <p:nvPr/>
        </p:nvGrpSpPr>
        <p:grpSpPr>
          <a:xfrm>
            <a:off x="819879" y="-759235"/>
            <a:ext cx="3938158" cy="3371345"/>
            <a:chOff x="858129" y="-455617"/>
            <a:chExt cx="3430173" cy="2523568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00C48E3A-09F4-4118-A3E6-922AB745E1C0}"/>
                </a:ext>
              </a:extLst>
            </p:cNvPr>
            <p:cNvSpPr/>
            <p:nvPr/>
          </p:nvSpPr>
          <p:spPr>
            <a:xfrm>
              <a:off x="858129" y="-117231"/>
              <a:ext cx="2405576" cy="218518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616E3298-35E2-4914-8D56-324EDC023CCF}"/>
                </a:ext>
              </a:extLst>
            </p:cNvPr>
            <p:cNvSpPr/>
            <p:nvPr/>
          </p:nvSpPr>
          <p:spPr>
            <a:xfrm>
              <a:off x="1882726" y="-455617"/>
              <a:ext cx="2405576" cy="218518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84D0BFD-C6EE-48A7-9F80-254E396AA5F7}"/>
              </a:ext>
            </a:extLst>
          </p:cNvPr>
          <p:cNvGrpSpPr/>
          <p:nvPr/>
        </p:nvGrpSpPr>
        <p:grpSpPr>
          <a:xfrm>
            <a:off x="3558344" y="-300092"/>
            <a:ext cx="3938158" cy="3371345"/>
            <a:chOff x="858129" y="-455617"/>
            <a:chExt cx="3430173" cy="2523568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6576F698-27E3-4093-A4C9-0536FBB1E904}"/>
                </a:ext>
              </a:extLst>
            </p:cNvPr>
            <p:cNvSpPr/>
            <p:nvPr/>
          </p:nvSpPr>
          <p:spPr>
            <a:xfrm>
              <a:off x="858129" y="-117231"/>
              <a:ext cx="2405576" cy="218518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A1024CA-8361-4F9D-B1D8-2C42793CD6A8}"/>
                </a:ext>
              </a:extLst>
            </p:cNvPr>
            <p:cNvSpPr/>
            <p:nvPr/>
          </p:nvSpPr>
          <p:spPr>
            <a:xfrm>
              <a:off x="1882726" y="-455617"/>
              <a:ext cx="2405576" cy="218518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2A3B3B69-BF30-4EF4-9C18-7027596DFBEC}"/>
              </a:ext>
            </a:extLst>
          </p:cNvPr>
          <p:cNvGrpSpPr/>
          <p:nvPr/>
        </p:nvGrpSpPr>
        <p:grpSpPr>
          <a:xfrm>
            <a:off x="6997066" y="-533248"/>
            <a:ext cx="3938158" cy="3371345"/>
            <a:chOff x="858129" y="-455617"/>
            <a:chExt cx="3430173" cy="2523568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F69DA151-D45D-4A3A-A4BC-851CE17F286D}"/>
                </a:ext>
              </a:extLst>
            </p:cNvPr>
            <p:cNvSpPr/>
            <p:nvPr/>
          </p:nvSpPr>
          <p:spPr>
            <a:xfrm>
              <a:off x="858129" y="-117231"/>
              <a:ext cx="2405576" cy="218518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BA5EE3B3-44DE-42BF-9934-42A282B8B192}"/>
                </a:ext>
              </a:extLst>
            </p:cNvPr>
            <p:cNvSpPr/>
            <p:nvPr/>
          </p:nvSpPr>
          <p:spPr>
            <a:xfrm>
              <a:off x="1882726" y="-455617"/>
              <a:ext cx="2405576" cy="218518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Стрелка: вправо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5C56A1-EBED-4D0F-A179-EB77F4FCE1E1}"/>
              </a:ext>
            </a:extLst>
          </p:cNvPr>
          <p:cNvSpPr/>
          <p:nvPr/>
        </p:nvSpPr>
        <p:spPr>
          <a:xfrm>
            <a:off x="9989389" y="5587018"/>
            <a:ext cx="1509622" cy="849414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67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019311-9E86-434C-804B-EC231107D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680"/>
            <a:ext cx="12192000" cy="5882640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F1DF819-AF75-423B-A629-66AA6AC82E5A}"/>
              </a:ext>
            </a:extLst>
          </p:cNvPr>
          <p:cNvGrpSpPr/>
          <p:nvPr/>
        </p:nvGrpSpPr>
        <p:grpSpPr>
          <a:xfrm>
            <a:off x="2378949" y="1132933"/>
            <a:ext cx="3938158" cy="3371345"/>
            <a:chOff x="858129" y="-455617"/>
            <a:chExt cx="3430173" cy="2523568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00C48E3A-09F4-4118-A3E6-922AB745E1C0}"/>
                </a:ext>
              </a:extLst>
            </p:cNvPr>
            <p:cNvSpPr/>
            <p:nvPr/>
          </p:nvSpPr>
          <p:spPr>
            <a:xfrm>
              <a:off x="858129" y="-117231"/>
              <a:ext cx="2405576" cy="218518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616E3298-35E2-4914-8D56-324EDC023CCF}"/>
                </a:ext>
              </a:extLst>
            </p:cNvPr>
            <p:cNvSpPr/>
            <p:nvPr/>
          </p:nvSpPr>
          <p:spPr>
            <a:xfrm>
              <a:off x="1882726" y="-455617"/>
              <a:ext cx="2405576" cy="218518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913C1DB9-2145-4219-9C8A-8525120419D7}"/>
              </a:ext>
            </a:extLst>
          </p:cNvPr>
          <p:cNvGrpSpPr/>
          <p:nvPr/>
        </p:nvGrpSpPr>
        <p:grpSpPr>
          <a:xfrm>
            <a:off x="5911010" y="1447030"/>
            <a:ext cx="3938158" cy="3371345"/>
            <a:chOff x="858129" y="-455617"/>
            <a:chExt cx="3430173" cy="2523568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EBD6CB17-875E-431B-B1AF-2636BA078880}"/>
                </a:ext>
              </a:extLst>
            </p:cNvPr>
            <p:cNvSpPr/>
            <p:nvPr/>
          </p:nvSpPr>
          <p:spPr>
            <a:xfrm>
              <a:off x="858129" y="-117231"/>
              <a:ext cx="2405576" cy="218518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3FBD9724-8DF4-4B99-A1A1-0FBF3E853739}"/>
                </a:ext>
              </a:extLst>
            </p:cNvPr>
            <p:cNvSpPr/>
            <p:nvPr/>
          </p:nvSpPr>
          <p:spPr>
            <a:xfrm>
              <a:off x="1882726" y="-455617"/>
              <a:ext cx="2405576" cy="218518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3884D048-8961-428D-A126-22981A5C8279}"/>
              </a:ext>
            </a:extLst>
          </p:cNvPr>
          <p:cNvGrpSpPr/>
          <p:nvPr/>
        </p:nvGrpSpPr>
        <p:grpSpPr>
          <a:xfrm>
            <a:off x="4439821" y="2545842"/>
            <a:ext cx="3938158" cy="3371345"/>
            <a:chOff x="858129" y="-455617"/>
            <a:chExt cx="3430173" cy="2523568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94E0AB1F-DDB6-42CB-8287-E844EFA19280}"/>
                </a:ext>
              </a:extLst>
            </p:cNvPr>
            <p:cNvSpPr/>
            <p:nvPr/>
          </p:nvSpPr>
          <p:spPr>
            <a:xfrm>
              <a:off x="858129" y="-117231"/>
              <a:ext cx="2405576" cy="218518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6F2B1F4E-A5DF-423C-85AB-5C488307FBC4}"/>
                </a:ext>
              </a:extLst>
            </p:cNvPr>
            <p:cNvSpPr/>
            <p:nvPr/>
          </p:nvSpPr>
          <p:spPr>
            <a:xfrm>
              <a:off x="1882726" y="-455617"/>
              <a:ext cx="2405576" cy="218518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18D3D6B-E066-4785-9132-4879C28D6870}"/>
              </a:ext>
            </a:extLst>
          </p:cNvPr>
          <p:cNvSpPr txBox="1"/>
          <p:nvPr/>
        </p:nvSpPr>
        <p:spPr>
          <a:xfrm>
            <a:off x="3328414" y="3839606"/>
            <a:ext cx="2859245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AC066B-6549-45A0-99D5-BEE813BC5BE2}"/>
              </a:ext>
            </a:extLst>
          </p:cNvPr>
          <p:cNvSpPr txBox="1"/>
          <p:nvPr/>
        </p:nvSpPr>
        <p:spPr>
          <a:xfrm>
            <a:off x="6822830" y="4778393"/>
            <a:ext cx="481115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9</a:t>
            </a:r>
            <a:endParaRPr lang="ru-RU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D4B76C-477C-41E1-98E5-65AD66CBC425}"/>
              </a:ext>
            </a:extLst>
          </p:cNvPr>
          <p:cNvSpPr txBox="1"/>
          <p:nvPr/>
        </p:nvSpPr>
        <p:spPr>
          <a:xfrm>
            <a:off x="6855427" y="4122703"/>
            <a:ext cx="481115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19</a:t>
            </a:r>
            <a:endParaRPr lang="ru-RU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1D7C8E-93F6-45F8-900D-238DDF98DB38}"/>
              </a:ext>
            </a:extLst>
          </p:cNvPr>
          <p:cNvSpPr txBox="1"/>
          <p:nvPr/>
        </p:nvSpPr>
        <p:spPr>
          <a:xfrm>
            <a:off x="6840261" y="3507383"/>
            <a:ext cx="481115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11</a:t>
            </a:r>
            <a:endParaRPr lang="ru-RU" sz="280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84D0BFD-C6EE-48A7-9F80-254E396AA5F7}"/>
              </a:ext>
            </a:extLst>
          </p:cNvPr>
          <p:cNvGrpSpPr/>
          <p:nvPr/>
        </p:nvGrpSpPr>
        <p:grpSpPr>
          <a:xfrm>
            <a:off x="3671981" y="-611132"/>
            <a:ext cx="3938158" cy="3371345"/>
            <a:chOff x="858129" y="-455617"/>
            <a:chExt cx="3430173" cy="2523568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6576F698-27E3-4093-A4C9-0536FBB1E904}"/>
                </a:ext>
              </a:extLst>
            </p:cNvPr>
            <p:cNvSpPr/>
            <p:nvPr/>
          </p:nvSpPr>
          <p:spPr>
            <a:xfrm>
              <a:off x="858129" y="-117231"/>
              <a:ext cx="2405576" cy="218518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A1024CA-8361-4F9D-B1D8-2C42793CD6A8}"/>
                </a:ext>
              </a:extLst>
            </p:cNvPr>
            <p:cNvSpPr/>
            <p:nvPr/>
          </p:nvSpPr>
          <p:spPr>
            <a:xfrm>
              <a:off x="1882726" y="-455617"/>
              <a:ext cx="2405576" cy="218518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2A3B3B69-BF30-4EF4-9C18-7027596DFBEC}"/>
              </a:ext>
            </a:extLst>
          </p:cNvPr>
          <p:cNvGrpSpPr/>
          <p:nvPr/>
        </p:nvGrpSpPr>
        <p:grpSpPr>
          <a:xfrm>
            <a:off x="6997066" y="-533248"/>
            <a:ext cx="3938158" cy="3371345"/>
            <a:chOff x="858129" y="-455617"/>
            <a:chExt cx="3430173" cy="2523568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F69DA151-D45D-4A3A-A4BC-851CE17F286D}"/>
                </a:ext>
              </a:extLst>
            </p:cNvPr>
            <p:cNvSpPr/>
            <p:nvPr/>
          </p:nvSpPr>
          <p:spPr>
            <a:xfrm>
              <a:off x="858129" y="-117231"/>
              <a:ext cx="2405576" cy="218518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BA5EE3B3-44DE-42BF-9934-42A282B8B192}"/>
                </a:ext>
              </a:extLst>
            </p:cNvPr>
            <p:cNvSpPr/>
            <p:nvPr/>
          </p:nvSpPr>
          <p:spPr>
            <a:xfrm>
              <a:off x="1882726" y="-455617"/>
              <a:ext cx="2405576" cy="218518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Стрелка: вправо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5C56A1-EBED-4D0F-A179-EB77F4FCE1E1}"/>
              </a:ext>
            </a:extLst>
          </p:cNvPr>
          <p:cNvSpPr/>
          <p:nvPr/>
        </p:nvSpPr>
        <p:spPr>
          <a:xfrm>
            <a:off x="9989389" y="5587018"/>
            <a:ext cx="1509622" cy="849414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DA50F75-D553-4BC9-869F-3F3D581711A8}"/>
              </a:ext>
            </a:extLst>
          </p:cNvPr>
          <p:cNvGrpSpPr/>
          <p:nvPr/>
        </p:nvGrpSpPr>
        <p:grpSpPr>
          <a:xfrm>
            <a:off x="972279" y="-606835"/>
            <a:ext cx="3938158" cy="3371345"/>
            <a:chOff x="858129" y="-455617"/>
            <a:chExt cx="3430173" cy="2523568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FE02953E-DBB7-4688-86B9-125C61596C1E}"/>
                </a:ext>
              </a:extLst>
            </p:cNvPr>
            <p:cNvSpPr/>
            <p:nvPr/>
          </p:nvSpPr>
          <p:spPr>
            <a:xfrm>
              <a:off x="858129" y="-117231"/>
              <a:ext cx="2405576" cy="218518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26F29FAE-C319-46CB-8631-56A27C45DDB6}"/>
                </a:ext>
              </a:extLst>
            </p:cNvPr>
            <p:cNvSpPr/>
            <p:nvPr/>
          </p:nvSpPr>
          <p:spPr>
            <a:xfrm>
              <a:off x="1882726" y="-455617"/>
              <a:ext cx="2405576" cy="218518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4525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30</Words>
  <Application>Microsoft Office PowerPoint</Application>
  <PresentationFormat>Широкоэкранный</PresentationFormat>
  <Paragraphs>24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2</cp:revision>
  <dcterms:created xsi:type="dcterms:W3CDTF">2023-04-10T08:49:00Z</dcterms:created>
  <dcterms:modified xsi:type="dcterms:W3CDTF">2023-04-10T09:02:57Z</dcterms:modified>
</cp:coreProperties>
</file>