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8" r:id="rId3"/>
    <p:sldId id="257" r:id="rId4"/>
    <p:sldId id="258" r:id="rId5"/>
    <p:sldId id="259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17530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89917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0083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92811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8881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90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9251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411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06603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09893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1037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82CB-8099-C74E-9FC7-A64C4FEA1903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4195045" y="342547"/>
            <a:ext cx="986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Шие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273588" y="363464"/>
            <a:ext cx="1162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Банан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507128" y="329088"/>
            <a:ext cx="1518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Алмұрт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607564" y="342547"/>
            <a:ext cx="1550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Қарбыз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324846" y="342547"/>
            <a:ext cx="1107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Алма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44281" y="1080786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DD6FF-4734-B24A-89BC-9B0E2B4622C7}"/>
              </a:ext>
            </a:extLst>
          </p:cNvPr>
          <p:cNvSpPr txBox="1"/>
          <p:nvPr/>
        </p:nvSpPr>
        <p:spPr>
          <a:xfrm>
            <a:off x="-216568" y="143797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Жемістер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6788E51-0E2B-CE4D-B456-25D8E4943F3B}"/>
              </a:ext>
            </a:extLst>
          </p:cNvPr>
          <p:cNvSpPr/>
          <p:nvPr/>
        </p:nvSpPr>
        <p:spPr>
          <a:xfrm>
            <a:off x="137462" y="147868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Тексеру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F25E34-5F69-DE40-B83F-E0621A2A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25223" y="1480783"/>
            <a:ext cx="802208" cy="824679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2E3CF0C-F54B-0343-BCFF-92D6EDFA6265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BC173E4-BB9F-8346-A6E3-04C5C444A917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E59D2C74-FF8A-F743-A5AC-DDD1AA9D4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6E81FC3D-DF63-6748-9F2F-387C7C5A4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36DE8E-FEE9-4392-9672-5D6FE4E08DF5}"/>
              </a:ext>
            </a:extLst>
          </p:cNvPr>
          <p:cNvSpPr txBox="1"/>
          <p:nvPr/>
        </p:nvSpPr>
        <p:spPr>
          <a:xfrm>
            <a:off x="3068053" y="2995863"/>
            <a:ext cx="297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</a:p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Жасырылған қар сөздері бұлттар астында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497D2FD-3474-4BA2-8A76-7371D6004082}"/>
              </a:ext>
            </a:extLst>
          </p:cNvPr>
          <p:cNvCxnSpPr/>
          <p:nvPr/>
        </p:nvCxnSpPr>
        <p:spPr>
          <a:xfrm flipV="1">
            <a:off x="4355432" y="818227"/>
            <a:ext cx="1252132" cy="2526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920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6F5120-33B6-D24F-AED1-EAED478C82AF}"/>
              </a:ext>
            </a:extLst>
          </p:cNvPr>
          <p:cNvSpPr/>
          <p:nvPr/>
        </p:nvSpPr>
        <p:spPr>
          <a:xfrm>
            <a:off x="0" y="3984173"/>
            <a:ext cx="9144000" cy="2873827"/>
          </a:xfrm>
          <a:prstGeom prst="rect">
            <a:avLst/>
          </a:prstGeom>
          <a:gradFill>
            <a:gsLst>
              <a:gs pos="0">
                <a:srgbClr val="88E6FF"/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5C817-1960-EE4F-A6D5-77019321512E}"/>
              </a:ext>
            </a:extLst>
          </p:cNvPr>
          <p:cNvSpPr txBox="1"/>
          <p:nvPr/>
        </p:nvSpPr>
        <p:spPr>
          <a:xfrm>
            <a:off x="694481" y="1541112"/>
            <a:ext cx="3345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Қар ойыны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2D530-3DC2-7444-8F4C-B8A90C81FD8B}"/>
              </a:ext>
            </a:extLst>
          </p:cNvPr>
          <p:cNvSpPr txBox="1"/>
          <p:nvPr/>
        </p:nvSpPr>
        <p:spPr>
          <a:xfrm>
            <a:off x="787078" y="3247025"/>
            <a:ext cx="282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E3B04A-4D7B-1E45-A055-EE13D6A7FD86}"/>
              </a:ext>
            </a:extLst>
          </p:cNvPr>
          <p:cNvSpPr/>
          <p:nvPr/>
        </p:nvSpPr>
        <p:spPr>
          <a:xfrm>
            <a:off x="787078" y="4347020"/>
            <a:ext cx="2604304" cy="65433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бастау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hristmas tree clipart">
            <a:extLst>
              <a:ext uri="{FF2B5EF4-FFF2-40B4-BE49-F238E27FC236}">
                <a16:creationId xmlns:a16="http://schemas.microsoft.com/office/drawing/2014/main" id="{33995CEB-AA25-A244-AE7A-9101FAAA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44" y="738159"/>
            <a:ext cx="3132667" cy="51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D9E75-F528-E34D-9BDD-2B7D48024F45}"/>
              </a:ext>
            </a:extLst>
          </p:cNvPr>
          <p:cNvSpPr txBox="1"/>
          <p:nvPr/>
        </p:nvSpPr>
        <p:spPr>
          <a:xfrm>
            <a:off x="337457" y="6259286"/>
            <a:ext cx="30539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4195045" y="342547"/>
            <a:ext cx="986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Шие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273588" y="363464"/>
            <a:ext cx="1162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Банан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507128" y="329088"/>
            <a:ext cx="1518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Алмұрт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607564" y="342547"/>
            <a:ext cx="1550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Қарбыз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324846" y="342547"/>
            <a:ext cx="1107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Алма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252674" y="-111147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DD6FF-4734-B24A-89BC-9B0E2B4622C7}"/>
              </a:ext>
            </a:extLst>
          </p:cNvPr>
          <p:cNvSpPr txBox="1"/>
          <p:nvPr/>
        </p:nvSpPr>
        <p:spPr>
          <a:xfrm>
            <a:off x="-78874" y="52412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Жемістер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6788E51-0E2B-CE4D-B456-25D8E4943F3B}"/>
              </a:ext>
            </a:extLst>
          </p:cNvPr>
          <p:cNvSpPr/>
          <p:nvPr/>
        </p:nvSpPr>
        <p:spPr>
          <a:xfrm>
            <a:off x="147539" y="372561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Тексеру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F25E34-5F69-DE40-B83F-E0621A2A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46315" y="241449"/>
            <a:ext cx="802208" cy="824679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2E3CF0C-F54B-0343-BCFF-92D6EDFA6265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BC173E4-BB9F-8346-A6E3-04C5C444A917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E59D2C74-FF8A-F743-A5AC-DDD1AA9D4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6E81FC3D-DF63-6748-9F2F-387C7C5A4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05476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4200589" y="356329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Диван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561322" y="389689"/>
            <a:ext cx="1214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Шкаф 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418547" y="373848"/>
            <a:ext cx="2026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Орындық 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701108" y="381916"/>
            <a:ext cx="1930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Орындық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921307" y="381916"/>
            <a:ext cx="10125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Стол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407426" y="-55168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04F47-76DC-7A43-9ADF-A10932F2FF9B}"/>
              </a:ext>
            </a:extLst>
          </p:cNvPr>
          <p:cNvSpPr txBox="1"/>
          <p:nvPr/>
        </p:nvSpPr>
        <p:spPr>
          <a:xfrm>
            <a:off x="136856" y="63035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жиһаздар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A4A6159-F36B-A244-A619-4AB66C888609}"/>
              </a:ext>
            </a:extLst>
          </p:cNvPr>
          <p:cNvSpPr/>
          <p:nvPr/>
        </p:nvSpPr>
        <p:spPr>
          <a:xfrm>
            <a:off x="151786" y="568796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Тексеру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D30E4-5B82-A64B-84B4-29A3D11A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45306" y="467209"/>
            <a:ext cx="802208" cy="824679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6684879-0120-C942-A919-7E69EC4E94FD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F00537B-FFCC-394C-B6AD-4BE1112DC891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5D60981A-9D0B-5848-8438-D8A18BC76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874EAF1E-60B3-454D-8729-EC45634C7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62052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4105841" y="387764"/>
            <a:ext cx="14119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cotton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233341" y="420913"/>
            <a:ext cx="785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old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1069992" y="378181"/>
            <a:ext cx="1127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scarf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856574" y="430496"/>
            <a:ext cx="1007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long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432852" y="387764"/>
            <a:ext cx="1503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French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172292" y="-95945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12C39-142D-344C-B8E1-C2307555CE1A}"/>
              </a:ext>
            </a:extLst>
          </p:cNvPr>
          <p:cNvSpPr txBox="1"/>
          <p:nvPr/>
        </p:nvSpPr>
        <p:spPr>
          <a:xfrm>
            <a:off x="174786" y="449319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Ағылшын сөздері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5ABA785-FD4F-7943-8F67-A96C2DA6D34A}"/>
              </a:ext>
            </a:extLst>
          </p:cNvPr>
          <p:cNvSpPr/>
          <p:nvPr/>
        </p:nvSpPr>
        <p:spPr>
          <a:xfrm>
            <a:off x="297903" y="378181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Тексеру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08D37C-754C-724B-A0B2-320058B7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67006" y="327672"/>
            <a:ext cx="802208" cy="824679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5F12B14-C008-A64E-9A18-E5A11C61A000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7A523DA-B4BE-7B44-A7F5-C0955837A61B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C2A2D3FA-2F9E-CE41-AE9D-99D17A24B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2320EF72-59C5-A446-9A12-00BEFDCF3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142669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0460CD-16FF-EC44-8D44-B94733E3DB1A}"/>
              </a:ext>
            </a:extLst>
          </p:cNvPr>
          <p:cNvSpPr/>
          <p:nvPr/>
        </p:nvSpPr>
        <p:spPr>
          <a:xfrm>
            <a:off x="0" y="4351867"/>
            <a:ext cx="9144000" cy="2506133"/>
          </a:xfrm>
          <a:prstGeom prst="rect">
            <a:avLst/>
          </a:prstGeom>
          <a:gradFill flip="none" rotWithShape="1">
            <a:gsLst>
              <a:gs pos="0">
                <a:srgbClr val="88E6FF"/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Man is Skiing clipart">
            <a:extLst>
              <a:ext uri="{FF2B5EF4-FFF2-40B4-BE49-F238E27FC236}">
                <a16:creationId xmlns:a16="http://schemas.microsoft.com/office/drawing/2014/main" id="{5634DF27-8012-A349-A978-580BCAF1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96" y="1047352"/>
            <a:ext cx="2446337" cy="53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>
            <a:extLst>
              <a:ext uri="{FF2B5EF4-FFF2-40B4-BE49-F238E27FC236}">
                <a16:creationId xmlns:a16="http://schemas.microsoft.com/office/drawing/2014/main" id="{45FC8EC7-21D4-CD4D-A680-00C22F301E52}"/>
              </a:ext>
            </a:extLst>
          </p:cNvPr>
          <p:cNvSpPr/>
          <p:nvPr/>
        </p:nvSpPr>
        <p:spPr>
          <a:xfrm>
            <a:off x="1295929" y="1047352"/>
            <a:ext cx="2708276" cy="1303867"/>
          </a:xfrm>
          <a:prstGeom prst="wedgeRoundRectCallout">
            <a:avLst>
              <a:gd name="adj1" fmla="val 71703"/>
              <a:gd name="adj2" fmla="val 287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Керемет!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299"/>
      </p:ext>
    </p:extLst>
  </p:cSld>
  <p:clrMapOvr>
    <a:masterClrMapping/>
  </p:clrMapOvr>
  <p:transition spd="slow" advClick="0">
    <p:push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40</Words>
  <Application>Microsoft Office PowerPoint</Application>
  <PresentationFormat>Экран (4:3)</PresentationFormat>
  <Paragraphs>33</Paragraphs>
  <Slides>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Britannic Bold</vt:lpstr>
      <vt:lpstr>Brush Script MT</vt:lpstr>
      <vt:lpstr>Calibri</vt:lpstr>
      <vt:lpstr>Calibri Light</vt:lpstr>
      <vt:lpstr>Comic Sans MS</vt:lpstr>
      <vt:lpstr>Cooper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Админ</cp:lastModifiedBy>
  <cp:revision>36</cp:revision>
  <dcterms:created xsi:type="dcterms:W3CDTF">2020-06-15T13:48:04Z</dcterms:created>
  <dcterms:modified xsi:type="dcterms:W3CDTF">2022-12-03T01:42:52Z</dcterms:modified>
</cp:coreProperties>
</file>