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84" y="-90"/>
      </p:cViewPr>
      <p:guideLst/>
    </p:cSldViewPr>
  </p:slideViewPr>
  <p:notesTextViewPr>
    <p:cViewPr>
      <p:scale>
        <a:sx n="1" d="1"/>
        <a:sy n="1" d="1"/>
      </p:scale>
      <p:origin x="0" y="-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A9365-2470-4EFE-9C08-6BCD00AAC7FC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5147E-9F39-4EDD-B604-1511DF5F4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9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Инста </a:t>
            </a:r>
            <a:r>
              <a:rPr lang="en-US" dirty="0"/>
              <a:t>@</a:t>
            </a:r>
            <a:r>
              <a:rPr lang="en-US" dirty="0" err="1"/>
              <a:t>uk.online_bilim</a:t>
            </a:r>
            <a:r>
              <a:rPr lang="en-US" dirty="0"/>
              <a:t> </a:t>
            </a:r>
            <a:r>
              <a:rPr lang="kk-KZ" dirty="0"/>
              <a:t>Айша Маратқызы</a:t>
            </a:r>
          </a:p>
          <a:p>
            <a:r>
              <a:rPr lang="en-US" dirty="0"/>
              <a:t>https://baldyrgan.kazgazeta.kz/</a:t>
            </a:r>
            <a:r>
              <a:rPr lang="kk-KZ" dirty="0"/>
              <a:t> суреттер сайттынан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5147E-9F39-4EDD-B604-1511DF5F43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9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0C017-20E6-4A33-91AB-9E2C6C102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FC3AEA-7B8F-449C-B8B9-684220BF7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7DF9F1-057F-48B6-97BF-86F69AE6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806-1624-43F4-A513-DFD11913D4A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EBEF45-F7A8-4DC7-9FE5-77F7F905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B74A9-423C-48B1-A570-659A5275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7C32-E8F9-497A-8472-D44A7C9C3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0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621BD-F9AF-4706-9C2E-D2DF0A58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96BE67-1BCF-462F-961F-FB5E7E5E5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3D951A-4FD2-48D7-AF84-3CA59BB9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806-1624-43F4-A513-DFD11913D4A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94CD5C-66EC-446C-AEC0-7BAC868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58D3A9-D80A-4E9D-A1EF-51F5F38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7C32-E8F9-497A-8472-D44A7C9C3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7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2D2C23-50EE-485E-B55B-6719104C5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B2012D-1931-41D7-A45E-74F3B6F2C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1D5AD1-86CC-4434-AE9C-6A7A829A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806-1624-43F4-A513-DFD11913D4A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DD2DD0-6BF5-4ECC-BDBC-20336ED0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201602-6A9E-4578-867C-D26EA76F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7C32-E8F9-497A-8472-D44A7C9C3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3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66A12-CAA5-44B5-A7C6-FF825E91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2A69B9-A039-48A4-B01C-82C1AC242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9FB659-3322-47AC-A576-07B3DE9A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806-1624-43F4-A513-DFD11913D4A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6166F-3504-407F-87A8-F5304232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4E23-1245-4591-8CF4-F5A584B8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7C32-E8F9-497A-8472-D44A7C9C3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2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AAF9A-1518-4784-A4D3-D45A4CBF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E12FE7-0FB1-402F-8023-765867A93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B34966-B886-45A6-B1CB-19E4B8348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806-1624-43F4-A513-DFD11913D4A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DBC042-D458-4740-80EF-6F860318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E6D84-FC96-40E9-97AD-A903FE7F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7C32-E8F9-497A-8472-D44A7C9C3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0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77604-A35E-4DED-AF35-0A4FD0F1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C852E-6B8B-4FA8-BB6C-C885B56EE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495CC3-1D21-4687-9957-890BBA8DE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B2303-0A96-4B57-84AF-A9C6D45A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806-1624-43F4-A513-DFD11913D4A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EF2D5-116B-4FBD-A690-DE8D93DD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C488EC-33C6-4F67-BA43-86E61DCD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7C32-E8F9-497A-8472-D44A7C9C3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2E192-E18F-4E10-AEB9-5D661494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798049-D34D-49B0-8D32-4F35BA6C8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030970-01B3-46E4-A97F-4C4CC1DE8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1A5367-2D16-43F8-A5FD-D32BE166E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1E6B4E-D843-424E-BCC5-30C5D002D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244BD9-272A-4570-A2A6-26A0D70F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806-1624-43F4-A513-DFD11913D4A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F896D2-DB97-46D6-B338-F1E7BC4B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FD62A5-EE94-4F25-9F4A-45921666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7C32-E8F9-497A-8472-D44A7C9C3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85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36AB2-0251-41C3-ADA9-894EAD24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7A796E-7166-41F7-90CC-D675C63F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806-1624-43F4-A513-DFD11913D4A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698889-648F-470A-9FC9-22892433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75387B-8EFB-489F-A46E-16CE8CD2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7C32-E8F9-497A-8472-D44A7C9C3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3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70B7CB-F9AC-421E-B88D-D529CC06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806-1624-43F4-A513-DFD11913D4A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BF6E54-91EB-4CA2-A51D-DAA0225B2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03BC5E-3DEE-4729-BAB0-80324DBD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7C32-E8F9-497A-8472-D44A7C9C3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3C694-5DD6-4FE8-BE63-9142C526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903682-6524-445B-9894-D9AE7B2F6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DA6349-7FF1-427C-ADD6-841B4E6A4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5DDE5-8442-44B2-AF54-28DE9282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806-1624-43F4-A513-DFD11913D4A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31B13B-E659-46FC-98AE-57215D6D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635D16-A3C4-44C5-9E2D-1710EB99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7C32-E8F9-497A-8472-D44A7C9C3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0EC0D-5969-4E06-9066-A785A7B3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AB608F-3354-4373-B016-0DAA84DDE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A66629-41C4-4FC7-B57A-5B69EE024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0FE50C-0015-4E7B-93CC-BA56F741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806-1624-43F4-A513-DFD11913D4A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83BA02-5BE1-4975-A4A5-47AB54F8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0021BC-0650-4FE6-BC61-A4B1C26F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7C32-E8F9-497A-8472-D44A7C9C3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107AF-7F85-4F7B-A5F7-CBE24991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E47934-3F23-4E56-8E3A-E5A6D2972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5A3844-387C-47B6-9C29-FE3047B4F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1806-1624-43F4-A513-DFD11913D4A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A10EC-017B-432E-B588-AA1AB9AE5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FA2AE-DF5A-48CE-9801-2A8224773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D7C32-E8F9-497A-8472-D44A7C9C3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3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t="-1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566DF7C0-762F-4114-8609-8CF0E6B159E8}"/>
              </a:ext>
            </a:extLst>
          </p:cNvPr>
          <p:cNvSpPr txBox="1"/>
          <p:nvPr/>
        </p:nvSpPr>
        <p:spPr>
          <a:xfrm>
            <a:off x="6094176" y="3943736"/>
            <a:ext cx="193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Z Good Vibes Pro" panose="02000507080000020002" pitchFamily="2" charset="0"/>
              </a:rPr>
              <a:t>@</a:t>
            </a:r>
            <a:r>
              <a:rPr lang="en-US" dirty="0" err="1">
                <a:latin typeface="KZ Good Vibes Pro" panose="02000507080000020002" pitchFamily="2" charset="0"/>
              </a:rPr>
              <a:t>uk.online_bilim</a:t>
            </a:r>
            <a:endParaRPr lang="ru-RU" dirty="0">
              <a:latin typeface="KZ Good Vibes Pro" panose="02000507080000020002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928FF5-E523-4C35-99B5-D77622331B9F}"/>
              </a:ext>
            </a:extLst>
          </p:cNvPr>
          <p:cNvSpPr/>
          <p:nvPr/>
        </p:nvSpPr>
        <p:spPr>
          <a:xfrm>
            <a:off x="2163081" y="457165"/>
            <a:ext cx="7865837" cy="5769499"/>
          </a:xfrm>
          <a:prstGeom prst="rec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ages.tomas.kz/i3/firms/111/5287/5287965/alan-kazahskiy-srednevekovyy-shchit-dekorativnyy-25-sm_51ed1dd68d1adfe_1024x3000.webp.jpg">
            <a:extLst>
              <a:ext uri="{FF2B5EF4-FFF2-40B4-BE49-F238E27FC236}">
                <a16:creationId xmlns:a16="http://schemas.microsoft.com/office/drawing/2014/main" id="{479341A2-F500-4299-81BD-1F3ACC940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7" b="92239" l="9961" r="89844">
                        <a14:foregroundMark x1="45410" y1="91796" x2="51758" y2="92350"/>
                        <a14:foregroundMark x1="49805" y1="9867" x2="49805" y2="9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70" y="726967"/>
            <a:ext cx="1964808" cy="17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all-zone.ru/wa-data/public/shop/products/32/87/8732/images/48694/mech-yuliya-tsezarya-d-ag-212-v-01-d.600x0.png">
            <a:extLst>
              <a:ext uri="{FF2B5EF4-FFF2-40B4-BE49-F238E27FC236}">
                <a16:creationId xmlns:a16="http://schemas.microsoft.com/office/drawing/2014/main" id="{DC723702-4507-47E2-9459-8171C07F5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8649">
            <a:off x="2491882" y="815492"/>
            <a:ext cx="1780999" cy="17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D07D447-E978-420F-82D6-8C6F4DB47D88}"/>
              </a:ext>
            </a:extLst>
          </p:cNvPr>
          <p:cNvCxnSpPr>
            <a:cxnSpLocks/>
          </p:cNvCxnSpPr>
          <p:nvPr/>
        </p:nvCxnSpPr>
        <p:spPr>
          <a:xfrm>
            <a:off x="4605330" y="483043"/>
            <a:ext cx="0" cy="57436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CE8BF9F-47BB-49DC-BCAC-C12FAA30D664}"/>
              </a:ext>
            </a:extLst>
          </p:cNvPr>
          <p:cNvCxnSpPr>
            <a:cxnSpLocks/>
          </p:cNvCxnSpPr>
          <p:nvPr/>
        </p:nvCxnSpPr>
        <p:spPr>
          <a:xfrm>
            <a:off x="7556500" y="483043"/>
            <a:ext cx="0" cy="57436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A3C79C5-0A85-4A80-8BD4-10EAAFDE3783}"/>
              </a:ext>
            </a:extLst>
          </p:cNvPr>
          <p:cNvCxnSpPr>
            <a:cxnSpLocks/>
          </p:cNvCxnSpPr>
          <p:nvPr/>
        </p:nvCxnSpPr>
        <p:spPr>
          <a:xfrm flipH="1" flipV="1">
            <a:off x="2260600" y="2556364"/>
            <a:ext cx="7768318" cy="29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B46DBD8-7AD8-4839-8792-6B412DB2AAE3}"/>
              </a:ext>
            </a:extLst>
          </p:cNvPr>
          <p:cNvCxnSpPr>
            <a:cxnSpLocks/>
          </p:cNvCxnSpPr>
          <p:nvPr/>
        </p:nvCxnSpPr>
        <p:spPr>
          <a:xfrm flipH="1">
            <a:off x="2159434" y="4272132"/>
            <a:ext cx="7869484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824E1AC-C51E-4583-878F-F79409677FD3}"/>
              </a:ext>
            </a:extLst>
          </p:cNvPr>
          <p:cNvSpPr txBox="1"/>
          <p:nvPr/>
        </p:nvSpPr>
        <p:spPr>
          <a:xfrm>
            <a:off x="2317525" y="1286023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002060"/>
                </a:solidFill>
                <a:latin typeface="KZ Good Vibes Pro" panose="02000507080000020002" pitchFamily="2" charset="0"/>
              </a:rPr>
              <a:t>Сұрақ</a:t>
            </a:r>
            <a:r>
              <a:rPr lang="kk-KZ" sz="3200" dirty="0">
                <a:solidFill>
                  <a:srgbClr val="002060"/>
                </a:solidFill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KZ Good Vibes Pro" panose="02000507080000020002" pitchFamily="2" charset="0"/>
              </a:rPr>
              <a:t>жазасыз</a:t>
            </a:r>
            <a:endParaRPr lang="ru-RU" sz="3200" dirty="0">
              <a:solidFill>
                <a:srgbClr val="002060"/>
              </a:solidFill>
              <a:latin typeface="KZ Good Vibes Pro" panose="02000507080000020002" pitchFamily="2" charset="0"/>
            </a:endParaRPr>
          </a:p>
        </p:txBody>
      </p:sp>
      <p:pic>
        <p:nvPicPr>
          <p:cNvPr id="50" name="Picture 2" descr="https://images.tomas.kz/i3/firms/111/5287/5287965/alan-kazahskiy-srednevekovyy-shchit-dekorativnyy-25-sm_51ed1dd68d1adfe_1024x3000.webp.jpg">
            <a:extLst>
              <a:ext uri="{FF2B5EF4-FFF2-40B4-BE49-F238E27FC236}">
                <a16:creationId xmlns:a16="http://schemas.microsoft.com/office/drawing/2014/main" id="{AA97EFAB-BDDD-45E3-9B8B-F4C47DBF4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7" b="92239" l="9961" r="89844">
                        <a14:foregroundMark x1="45410" y1="91796" x2="51758" y2="92350"/>
                        <a14:foregroundMark x1="49805" y1="9867" x2="49805" y2="9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72" y="726968"/>
            <a:ext cx="1964808" cy="17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s://www.all-zone.ru/wa-data/public/shop/products/32/87/8732/images/48694/mech-yuliya-tsezarya-d-ag-212-v-01-d.600x0.png">
            <a:extLst>
              <a:ext uri="{FF2B5EF4-FFF2-40B4-BE49-F238E27FC236}">
                <a16:creationId xmlns:a16="http://schemas.microsoft.com/office/drawing/2014/main" id="{42B3783C-1559-497C-A620-1F01EE11D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8649">
            <a:off x="5210484" y="815493"/>
            <a:ext cx="1780999" cy="17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96C8619-5E50-4C13-970F-96BDAE0F63E6}"/>
              </a:ext>
            </a:extLst>
          </p:cNvPr>
          <p:cNvSpPr txBox="1"/>
          <p:nvPr/>
        </p:nvSpPr>
        <p:spPr>
          <a:xfrm>
            <a:off x="4950273" y="1299994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002060"/>
                </a:solidFill>
                <a:latin typeface="KZ Good Vibes Pro" panose="02000507080000020002" pitchFamily="2" charset="0"/>
              </a:rPr>
              <a:t>Сұрақ</a:t>
            </a:r>
            <a:r>
              <a:rPr lang="kk-KZ" sz="3200" dirty="0">
                <a:solidFill>
                  <a:srgbClr val="002060"/>
                </a:solidFill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KZ Good Vibes Pro" panose="02000507080000020002" pitchFamily="2" charset="0"/>
              </a:rPr>
              <a:t>жазасыз</a:t>
            </a:r>
            <a:endParaRPr lang="ru-RU" sz="3200" dirty="0">
              <a:solidFill>
                <a:srgbClr val="002060"/>
              </a:solidFill>
              <a:latin typeface="KZ Good Vibes Pro" panose="02000507080000020002" pitchFamily="2" charset="0"/>
            </a:endParaRPr>
          </a:p>
        </p:txBody>
      </p:sp>
      <p:pic>
        <p:nvPicPr>
          <p:cNvPr id="53" name="Picture 2" descr="https://images.tomas.kz/i3/firms/111/5287/5287965/alan-kazahskiy-srednevekovyy-shchit-dekorativnyy-25-sm_51ed1dd68d1adfe_1024x3000.webp.jpg">
            <a:extLst>
              <a:ext uri="{FF2B5EF4-FFF2-40B4-BE49-F238E27FC236}">
                <a16:creationId xmlns:a16="http://schemas.microsoft.com/office/drawing/2014/main" id="{470E5D0A-A23B-48A5-8E22-41D0156DC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7" b="92239" l="9961" r="89844">
                        <a14:foregroundMark x1="45410" y1="91796" x2="51758" y2="92350"/>
                        <a14:foregroundMark x1="49805" y1="9867" x2="49805" y2="9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73" y="2522941"/>
            <a:ext cx="1964808" cy="17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s://www.all-zone.ru/wa-data/public/shop/products/32/87/8732/images/48694/mech-yuliya-tsezarya-d-ag-212-v-01-d.600x0.png">
            <a:extLst>
              <a:ext uri="{FF2B5EF4-FFF2-40B4-BE49-F238E27FC236}">
                <a16:creationId xmlns:a16="http://schemas.microsoft.com/office/drawing/2014/main" id="{CCD317AF-A2D1-4858-9DAD-46F04195F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8649">
            <a:off x="2514485" y="2611466"/>
            <a:ext cx="1780999" cy="17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7CC44C4-AC8A-47D0-85AC-FE779564D100}"/>
              </a:ext>
            </a:extLst>
          </p:cNvPr>
          <p:cNvSpPr txBox="1"/>
          <p:nvPr/>
        </p:nvSpPr>
        <p:spPr>
          <a:xfrm>
            <a:off x="2254274" y="3095967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002060"/>
                </a:solidFill>
                <a:latin typeface="KZ Good Vibes Pro" panose="02000507080000020002" pitchFamily="2" charset="0"/>
              </a:rPr>
              <a:t>Сұрақ</a:t>
            </a:r>
            <a:r>
              <a:rPr lang="kk-KZ" sz="3200" dirty="0">
                <a:solidFill>
                  <a:srgbClr val="002060"/>
                </a:solidFill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KZ Good Vibes Pro" panose="02000507080000020002" pitchFamily="2" charset="0"/>
              </a:rPr>
              <a:t>жазасыз</a:t>
            </a:r>
            <a:endParaRPr lang="ru-RU" sz="3200" dirty="0">
              <a:solidFill>
                <a:srgbClr val="002060"/>
              </a:solidFill>
              <a:latin typeface="KZ Good Vibes Pro" panose="02000507080000020002" pitchFamily="2" charset="0"/>
            </a:endParaRPr>
          </a:p>
        </p:txBody>
      </p:sp>
      <p:pic>
        <p:nvPicPr>
          <p:cNvPr id="56" name="Picture 2" descr="https://images.tomas.kz/i3/firms/111/5287/5287965/alan-kazahskiy-srednevekovyy-shchit-dekorativnyy-25-sm_51ed1dd68d1adfe_1024x3000.webp.jpg">
            <a:extLst>
              <a:ext uri="{FF2B5EF4-FFF2-40B4-BE49-F238E27FC236}">
                <a16:creationId xmlns:a16="http://schemas.microsoft.com/office/drawing/2014/main" id="{EF3C620C-F6E4-428A-A42F-F6EA8139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7" b="92239" l="9961" r="89844">
                        <a14:foregroundMark x1="45410" y1="91796" x2="51758" y2="92350"/>
                        <a14:foregroundMark x1="49805" y1="9867" x2="49805" y2="9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77" y="4352336"/>
            <a:ext cx="1964808" cy="17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s://www.all-zone.ru/wa-data/public/shop/products/32/87/8732/images/48694/mech-yuliya-tsezarya-d-ag-212-v-01-d.600x0.png">
            <a:extLst>
              <a:ext uri="{FF2B5EF4-FFF2-40B4-BE49-F238E27FC236}">
                <a16:creationId xmlns:a16="http://schemas.microsoft.com/office/drawing/2014/main" id="{AF011685-6A12-4760-905B-A46E6A60B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8649">
            <a:off x="2502489" y="4440861"/>
            <a:ext cx="1780999" cy="17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F023B36-E9C5-431D-909B-4F2C2691D5B0}"/>
              </a:ext>
            </a:extLst>
          </p:cNvPr>
          <p:cNvSpPr txBox="1"/>
          <p:nvPr/>
        </p:nvSpPr>
        <p:spPr>
          <a:xfrm>
            <a:off x="2242278" y="4925362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002060"/>
                </a:solidFill>
                <a:latin typeface="KZ Good Vibes Pro" panose="02000507080000020002" pitchFamily="2" charset="0"/>
              </a:rPr>
              <a:t>Сұрақ</a:t>
            </a:r>
            <a:r>
              <a:rPr lang="kk-KZ" sz="3200" dirty="0">
                <a:solidFill>
                  <a:srgbClr val="002060"/>
                </a:solidFill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KZ Good Vibes Pro" panose="02000507080000020002" pitchFamily="2" charset="0"/>
              </a:rPr>
              <a:t>жазасыз</a:t>
            </a:r>
            <a:endParaRPr lang="ru-RU" sz="3200" dirty="0">
              <a:solidFill>
                <a:srgbClr val="002060"/>
              </a:solidFill>
              <a:latin typeface="KZ Good Vibes Pro" panose="02000507080000020002" pitchFamily="2" charset="0"/>
            </a:endParaRPr>
          </a:p>
        </p:txBody>
      </p:sp>
      <p:pic>
        <p:nvPicPr>
          <p:cNvPr id="59" name="Picture 2" descr="https://images.tomas.kz/i3/firms/111/5287/5287965/alan-kazahskiy-srednevekovyy-shchit-dekorativnyy-25-sm_51ed1dd68d1adfe_1024x3000.webp.jpg">
            <a:extLst>
              <a:ext uri="{FF2B5EF4-FFF2-40B4-BE49-F238E27FC236}">
                <a16:creationId xmlns:a16="http://schemas.microsoft.com/office/drawing/2014/main" id="{9CA2704D-9B9C-4FD1-91BC-38F5D4128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7" b="92239" l="9961" r="89844">
                        <a14:foregroundMark x1="45410" y1="91796" x2="51758" y2="92350"/>
                        <a14:foregroundMark x1="49805" y1="9867" x2="49805" y2="9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07" y="2597776"/>
            <a:ext cx="1964808" cy="17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s://www.all-zone.ru/wa-data/public/shop/products/32/87/8732/images/48694/mech-yuliya-tsezarya-d-ag-212-v-01-d.600x0.png">
            <a:extLst>
              <a:ext uri="{FF2B5EF4-FFF2-40B4-BE49-F238E27FC236}">
                <a16:creationId xmlns:a16="http://schemas.microsoft.com/office/drawing/2014/main" id="{E161B744-5D3A-4199-B7EA-DB61A5D0C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8649">
            <a:off x="5159519" y="2686301"/>
            <a:ext cx="1780999" cy="17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D0DD6581-0F4A-42D8-AB13-2E92C848D577}"/>
              </a:ext>
            </a:extLst>
          </p:cNvPr>
          <p:cNvSpPr txBox="1"/>
          <p:nvPr/>
        </p:nvSpPr>
        <p:spPr>
          <a:xfrm>
            <a:off x="4899308" y="3170802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002060"/>
                </a:solidFill>
                <a:latin typeface="KZ Good Vibes Pro" panose="02000507080000020002" pitchFamily="2" charset="0"/>
              </a:rPr>
              <a:t>Сұрақ</a:t>
            </a:r>
            <a:r>
              <a:rPr lang="kk-KZ" sz="3200" dirty="0">
                <a:solidFill>
                  <a:srgbClr val="002060"/>
                </a:solidFill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KZ Good Vibes Pro" panose="02000507080000020002" pitchFamily="2" charset="0"/>
              </a:rPr>
              <a:t>жазасыз</a:t>
            </a:r>
            <a:endParaRPr lang="ru-RU" sz="3200" dirty="0">
              <a:solidFill>
                <a:srgbClr val="002060"/>
              </a:solidFill>
              <a:latin typeface="KZ Good Vibes Pro" panose="02000507080000020002" pitchFamily="2" charset="0"/>
            </a:endParaRPr>
          </a:p>
        </p:txBody>
      </p:sp>
      <p:pic>
        <p:nvPicPr>
          <p:cNvPr id="62" name="Picture 2" descr="https://images.tomas.kz/i3/firms/111/5287/5287965/alan-kazahskiy-srednevekovyy-shchit-dekorativnyy-25-sm_51ed1dd68d1adfe_1024x3000.webp.jpg">
            <a:extLst>
              <a:ext uri="{FF2B5EF4-FFF2-40B4-BE49-F238E27FC236}">
                <a16:creationId xmlns:a16="http://schemas.microsoft.com/office/drawing/2014/main" id="{E9E29DCF-DAAA-4DBA-88A4-6C8890D05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7" b="92239" l="9961" r="89844">
                        <a14:foregroundMark x1="45410" y1="91796" x2="51758" y2="92350"/>
                        <a14:foregroundMark x1="49805" y1="9867" x2="49805" y2="9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02" y="4348838"/>
            <a:ext cx="1964808" cy="17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www.all-zone.ru/wa-data/public/shop/products/32/87/8732/images/48694/mech-yuliya-tsezarya-d-ag-212-v-01-d.600x0.png">
            <a:extLst>
              <a:ext uri="{FF2B5EF4-FFF2-40B4-BE49-F238E27FC236}">
                <a16:creationId xmlns:a16="http://schemas.microsoft.com/office/drawing/2014/main" id="{4074C021-0B1A-4DFE-BB05-5BCB228F7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8649">
            <a:off x="5243914" y="4437363"/>
            <a:ext cx="1780999" cy="17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E20C35F-A23D-435C-866C-A685A3B7AB4C}"/>
              </a:ext>
            </a:extLst>
          </p:cNvPr>
          <p:cNvSpPr txBox="1"/>
          <p:nvPr/>
        </p:nvSpPr>
        <p:spPr>
          <a:xfrm>
            <a:off x="4983703" y="4921864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002060"/>
                </a:solidFill>
                <a:latin typeface="KZ Good Vibes Pro" panose="02000507080000020002" pitchFamily="2" charset="0"/>
              </a:rPr>
              <a:t>Сұрақ</a:t>
            </a:r>
            <a:r>
              <a:rPr lang="kk-KZ" sz="3200" dirty="0">
                <a:solidFill>
                  <a:srgbClr val="002060"/>
                </a:solidFill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KZ Good Vibes Pro" panose="02000507080000020002" pitchFamily="2" charset="0"/>
              </a:rPr>
              <a:t>жазасыз</a:t>
            </a:r>
            <a:endParaRPr lang="ru-RU" sz="3200" dirty="0">
              <a:solidFill>
                <a:srgbClr val="002060"/>
              </a:solidFill>
              <a:latin typeface="KZ Good Vibes Pro" panose="02000507080000020002" pitchFamily="2" charset="0"/>
            </a:endParaRPr>
          </a:p>
        </p:txBody>
      </p:sp>
      <p:pic>
        <p:nvPicPr>
          <p:cNvPr id="65" name="Picture 2" descr="https://images.tomas.kz/i3/firms/111/5287/5287965/alan-kazahskiy-srednevekovyy-shchit-dekorativnyy-25-sm_51ed1dd68d1adfe_1024x3000.webp.jpg">
            <a:extLst>
              <a:ext uri="{FF2B5EF4-FFF2-40B4-BE49-F238E27FC236}">
                <a16:creationId xmlns:a16="http://schemas.microsoft.com/office/drawing/2014/main" id="{8FDDA423-2A4C-42B1-86C8-3097DD09D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7" b="92239" l="9961" r="89844">
                        <a14:foregroundMark x1="45410" y1="91796" x2="51758" y2="92350"/>
                        <a14:foregroundMark x1="49805" y1="9867" x2="49805" y2="9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55" y="792115"/>
            <a:ext cx="1964808" cy="17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s://www.all-zone.ru/wa-data/public/shop/products/32/87/8732/images/48694/mech-yuliya-tsezarya-d-ag-212-v-01-d.600x0.png">
            <a:extLst>
              <a:ext uri="{FF2B5EF4-FFF2-40B4-BE49-F238E27FC236}">
                <a16:creationId xmlns:a16="http://schemas.microsoft.com/office/drawing/2014/main" id="{8B1266AF-45DA-4D7D-B944-0AB2D624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8649">
            <a:off x="7927467" y="880640"/>
            <a:ext cx="1780999" cy="17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F1A4BA9-80A3-4E55-9495-841C10294725}"/>
              </a:ext>
            </a:extLst>
          </p:cNvPr>
          <p:cNvSpPr txBox="1"/>
          <p:nvPr/>
        </p:nvSpPr>
        <p:spPr>
          <a:xfrm>
            <a:off x="7667256" y="1365141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002060"/>
                </a:solidFill>
                <a:latin typeface="KZ Good Vibes Pro" panose="02000507080000020002" pitchFamily="2" charset="0"/>
              </a:rPr>
              <a:t>Сұрақ</a:t>
            </a:r>
            <a:r>
              <a:rPr lang="kk-KZ" sz="3200" dirty="0">
                <a:solidFill>
                  <a:srgbClr val="002060"/>
                </a:solidFill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KZ Good Vibes Pro" panose="02000507080000020002" pitchFamily="2" charset="0"/>
              </a:rPr>
              <a:t>жазасыз</a:t>
            </a:r>
            <a:endParaRPr lang="ru-RU" sz="3200" dirty="0">
              <a:solidFill>
                <a:srgbClr val="002060"/>
              </a:solidFill>
              <a:latin typeface="KZ Good Vibes Pro" panose="02000507080000020002" pitchFamily="2" charset="0"/>
            </a:endParaRPr>
          </a:p>
        </p:txBody>
      </p:sp>
      <p:pic>
        <p:nvPicPr>
          <p:cNvPr id="68" name="Picture 2" descr="https://images.tomas.kz/i3/firms/111/5287/5287965/alan-kazahskiy-srednevekovyy-shchit-dekorativnyy-25-sm_51ed1dd68d1adfe_1024x3000.webp.jpg">
            <a:extLst>
              <a:ext uri="{FF2B5EF4-FFF2-40B4-BE49-F238E27FC236}">
                <a16:creationId xmlns:a16="http://schemas.microsoft.com/office/drawing/2014/main" id="{6B951C6C-4795-4E48-9CBD-1C21479F0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7" b="92239" l="9961" r="89844">
                        <a14:foregroundMark x1="45410" y1="91796" x2="51758" y2="92350"/>
                        <a14:foregroundMark x1="49805" y1="9867" x2="49805" y2="9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859" y="2555019"/>
            <a:ext cx="1964808" cy="17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s://www.all-zone.ru/wa-data/public/shop/products/32/87/8732/images/48694/mech-yuliya-tsezarya-d-ag-212-v-01-d.600x0.png">
            <a:extLst>
              <a:ext uri="{FF2B5EF4-FFF2-40B4-BE49-F238E27FC236}">
                <a16:creationId xmlns:a16="http://schemas.microsoft.com/office/drawing/2014/main" id="{C78E3D60-50A6-4DDF-B77E-B883ED4DF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8649">
            <a:off x="8001571" y="2643544"/>
            <a:ext cx="1780999" cy="17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AAA216A-D7B1-47FB-8D66-9CEBE4B7067E}"/>
              </a:ext>
            </a:extLst>
          </p:cNvPr>
          <p:cNvSpPr txBox="1"/>
          <p:nvPr/>
        </p:nvSpPr>
        <p:spPr>
          <a:xfrm>
            <a:off x="7741360" y="3128045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002060"/>
                </a:solidFill>
                <a:latin typeface="KZ Good Vibes Pro" panose="02000507080000020002" pitchFamily="2" charset="0"/>
              </a:rPr>
              <a:t>Сұрақ</a:t>
            </a:r>
            <a:r>
              <a:rPr lang="kk-KZ" sz="3200" dirty="0">
                <a:solidFill>
                  <a:srgbClr val="002060"/>
                </a:solidFill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KZ Good Vibes Pro" panose="02000507080000020002" pitchFamily="2" charset="0"/>
              </a:rPr>
              <a:t>жазасыз</a:t>
            </a:r>
            <a:endParaRPr lang="ru-RU" sz="3200" dirty="0">
              <a:solidFill>
                <a:srgbClr val="002060"/>
              </a:solidFill>
              <a:latin typeface="KZ Good Vibes Pro" panose="02000507080000020002" pitchFamily="2" charset="0"/>
            </a:endParaRPr>
          </a:p>
        </p:txBody>
      </p:sp>
      <p:pic>
        <p:nvPicPr>
          <p:cNvPr id="71" name="Picture 2" descr="https://images.tomas.kz/i3/firms/111/5287/5287965/alan-kazahskiy-srednevekovyy-shchit-dekorativnyy-25-sm_51ed1dd68d1adfe_1024x3000.webp.jpg">
            <a:extLst>
              <a:ext uri="{FF2B5EF4-FFF2-40B4-BE49-F238E27FC236}">
                <a16:creationId xmlns:a16="http://schemas.microsoft.com/office/drawing/2014/main" id="{AEA39A5B-EC5B-4499-81D9-86A1BD45B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7" b="92239" l="9961" r="89844">
                        <a14:foregroundMark x1="45410" y1="91796" x2="51758" y2="92350"/>
                        <a14:foregroundMark x1="49805" y1="9867" x2="49805" y2="9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341" y="4360265"/>
            <a:ext cx="1964808" cy="17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s://www.all-zone.ru/wa-data/public/shop/products/32/87/8732/images/48694/mech-yuliya-tsezarya-d-ag-212-v-01-d.600x0.png">
            <a:extLst>
              <a:ext uri="{FF2B5EF4-FFF2-40B4-BE49-F238E27FC236}">
                <a16:creationId xmlns:a16="http://schemas.microsoft.com/office/drawing/2014/main" id="{F57AF89E-9C6C-4A0D-8120-03F00280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8649">
            <a:off x="7963053" y="4448790"/>
            <a:ext cx="1780999" cy="17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685EB0BA-E7E2-441C-ADE4-0DB3D4805494}"/>
              </a:ext>
            </a:extLst>
          </p:cNvPr>
          <p:cNvSpPr txBox="1"/>
          <p:nvPr/>
        </p:nvSpPr>
        <p:spPr>
          <a:xfrm>
            <a:off x="7702842" y="4933291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002060"/>
                </a:solidFill>
                <a:latin typeface="KZ Good Vibes Pro" panose="02000507080000020002" pitchFamily="2" charset="0"/>
              </a:rPr>
              <a:t>Сұрақ</a:t>
            </a:r>
            <a:r>
              <a:rPr lang="kk-KZ" sz="3200" dirty="0">
                <a:solidFill>
                  <a:srgbClr val="002060"/>
                </a:solidFill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KZ Good Vibes Pro" panose="02000507080000020002" pitchFamily="2" charset="0"/>
              </a:rPr>
              <a:t>жазасыз</a:t>
            </a:r>
            <a:endParaRPr lang="ru-RU" sz="3200" dirty="0">
              <a:solidFill>
                <a:srgbClr val="002060"/>
              </a:solidFill>
              <a:latin typeface="KZ Good Vibes Pro" panose="0200050708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6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52" grpId="0"/>
      <p:bldP spid="52" grpId="1"/>
      <p:bldP spid="55" grpId="0"/>
      <p:bldP spid="55" grpId="1"/>
      <p:bldP spid="58" grpId="0"/>
      <p:bldP spid="58" grpId="1"/>
      <p:bldP spid="61" grpId="0"/>
      <p:bldP spid="61" grpId="1"/>
      <p:bldP spid="64" grpId="0"/>
      <p:bldP spid="64" grpId="1"/>
      <p:bldP spid="67" grpId="0"/>
      <p:bldP spid="67" grpId="1"/>
      <p:bldP spid="70" grpId="0"/>
      <p:bldP spid="70" grpId="1"/>
      <p:bldP spid="73" grpId="0"/>
      <p:bldP spid="7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KZ Good Vibes Pro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7</cp:revision>
  <dcterms:created xsi:type="dcterms:W3CDTF">2024-01-10T13:17:45Z</dcterms:created>
  <dcterms:modified xsi:type="dcterms:W3CDTF">2024-01-10T14:48:46Z</dcterms:modified>
</cp:coreProperties>
</file>