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B"/>
    <a:srgbClr val="FFFFFF"/>
    <a:srgbClr val="BCE3F9"/>
    <a:srgbClr val="412718"/>
    <a:srgbClr val="422818"/>
    <a:srgbClr val="1E1D2C"/>
    <a:srgbClr val="BCE2F9"/>
    <a:srgbClr val="B7DDF4"/>
    <a:srgbClr val="5C5FAB"/>
    <a:srgbClr val="7071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81356-3ACB-4B46-BB0E-FB2D58F1794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B0020-9025-4557-A414-346DFC06C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0020-9025-4557-A414-346DFC06C5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0020-9025-4557-A414-346DFC06C5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0020-9025-4557-A414-346DFC06C5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190490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568435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259896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646232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192162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116222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923790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90808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03517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151333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065252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2000">
              <a:schemeClr val="accent2">
                <a:lumMod val="75000"/>
              </a:schemeClr>
            </a:gs>
            <a:gs pos="14000">
              <a:srgbClr val="FF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7E08-6387-A943-9E45-7342ECCD997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8C2C-73B7-A241-98F1-245EB9D97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65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SUS\Downloads\Дизайн без названия (1).png"/>
          <p:cNvPicPr>
            <a:picLocks noChangeAspect="1" noChangeArrowheads="1"/>
          </p:cNvPicPr>
          <p:nvPr/>
        </p:nvPicPr>
        <p:blipFill>
          <a:blip r:embed="rId4"/>
          <a:srcRect b="13656"/>
          <a:stretch>
            <a:fillRect/>
          </a:stretch>
        </p:blipFill>
        <p:spPr bwMode="auto">
          <a:xfrm>
            <a:off x="4178461" y="-586554"/>
            <a:ext cx="5371772" cy="6538351"/>
          </a:xfrm>
          <a:prstGeom prst="rect">
            <a:avLst/>
          </a:prstGeom>
          <a:noFill/>
        </p:spPr>
      </p:pic>
      <p:sp>
        <p:nvSpPr>
          <p:cNvPr id="59" name="Скругленный прямоугольник 58">
            <a:extLst>
              <a:ext uri="{FF2B5EF4-FFF2-40B4-BE49-F238E27FC236}">
                <a16:creationId xmlns="" xmlns:a16="http://schemas.microsoft.com/office/drawing/2014/main" id="{F3822DCF-C110-47E3-DF87-CBF3C63C4662}"/>
              </a:ext>
            </a:extLst>
          </p:cNvPr>
          <p:cNvSpPr/>
          <p:nvPr/>
        </p:nvSpPr>
        <p:spPr>
          <a:xfrm>
            <a:off x="6899769" y="2096760"/>
            <a:ext cx="119485" cy="3067345"/>
          </a:xfrm>
          <a:prstGeom prst="roundRect">
            <a:avLst>
              <a:gd name="adj" fmla="val 50000"/>
            </a:avLst>
          </a:prstGeom>
          <a:solidFill>
            <a:srgbClr val="C00000">
              <a:alpha val="691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pic>
        <p:nvPicPr>
          <p:cNvPr id="10244" name="Picture 4" descr="C:\Users\ASUS\Downloads\Дизайн без названия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200" y="1693774"/>
            <a:ext cx="4246651" cy="5986408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06CECE5-E5EC-1A4F-A983-9A001162D219}"/>
              </a:ext>
            </a:extLst>
          </p:cNvPr>
          <p:cNvSpPr/>
          <p:nvPr/>
        </p:nvSpPr>
        <p:spPr>
          <a:xfrm>
            <a:off x="6899769" y="2682622"/>
            <a:ext cx="119485" cy="248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C48BD60-5E32-CF31-E56F-5616F6421FBB}"/>
              </a:ext>
            </a:extLst>
          </p:cNvPr>
          <p:cNvSpPr/>
          <p:nvPr/>
        </p:nvSpPr>
        <p:spPr>
          <a:xfrm>
            <a:off x="6115743" y="6227180"/>
            <a:ext cx="1166800" cy="3483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KZ Andantino script" pitchFamily="2" charset="0"/>
              </a:rPr>
              <a:t>Тексеру</a:t>
            </a:r>
            <a:endParaRPr lang="ru-RU" dirty="0">
              <a:latin typeface="KZ Andantino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DA2335A-ED66-36CB-0AC3-F9DC8F986985}"/>
              </a:ext>
            </a:extLst>
          </p:cNvPr>
          <p:cNvSpPr txBox="1"/>
          <p:nvPr/>
        </p:nvSpPr>
        <p:spPr>
          <a:xfrm>
            <a:off x="302200" y="1018572"/>
            <a:ext cx="629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latin typeface="KZ Andantino script" pitchFamily="2" charset="0"/>
              </a:rPr>
              <a:t>Қазақтың ұлттық сусыны</a:t>
            </a:r>
            <a:endParaRPr lang="ru-RU" sz="4800" dirty="0">
              <a:latin typeface="KZ Andantino script" pitchFamily="2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1E39B21C-DC7D-39DB-CB31-054BB23E6620}"/>
              </a:ext>
            </a:extLst>
          </p:cNvPr>
          <p:cNvSpPr/>
          <p:nvPr/>
        </p:nvSpPr>
        <p:spPr>
          <a:xfrm>
            <a:off x="608968" y="3463099"/>
            <a:ext cx="3634451" cy="747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KZ Andantino script" pitchFamily="2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1E39B21C-DC7D-39DB-CB31-054BB23E6620}"/>
              </a:ext>
            </a:extLst>
          </p:cNvPr>
          <p:cNvSpPr/>
          <p:nvPr/>
        </p:nvSpPr>
        <p:spPr>
          <a:xfrm>
            <a:off x="608968" y="3463099"/>
            <a:ext cx="3634451" cy="74729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sp>
        <p:nvSpPr>
          <p:cNvPr id="67" name="Скругленный прямоугольник 6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5620078-710A-FE24-1460-7CFE7BEEC34F}"/>
              </a:ext>
            </a:extLst>
          </p:cNvPr>
          <p:cNvSpPr/>
          <p:nvPr/>
        </p:nvSpPr>
        <p:spPr>
          <a:xfrm>
            <a:off x="7564210" y="6227180"/>
            <a:ext cx="1166800" cy="34834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KZ Andantino script" pitchFamily="2" charset="0"/>
              </a:rPr>
              <a:t>Келесі</a:t>
            </a:r>
            <a:endParaRPr lang="ru-RU" dirty="0">
              <a:latin typeface="KZ Andantino script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79B4938-19C3-1451-0D28-1203F8831958}"/>
              </a:ext>
            </a:extLst>
          </p:cNvPr>
          <p:cNvSpPr txBox="1"/>
          <p:nvPr/>
        </p:nvSpPr>
        <p:spPr>
          <a:xfrm>
            <a:off x="608968" y="3463099"/>
            <a:ext cx="356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C00000"/>
                </a:solidFill>
                <a:latin typeface="KZ Andantino script" pitchFamily="2" charset="0"/>
              </a:rPr>
              <a:t>Қымыз</a:t>
            </a:r>
            <a:endParaRPr lang="ru-RU" sz="3200" dirty="0">
              <a:solidFill>
                <a:srgbClr val="C00000"/>
              </a:solidFill>
              <a:latin typeface="KZ Andantino scrip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DA2335A-ED66-36CB-0AC3-F9DC8F986985}"/>
              </a:ext>
            </a:extLst>
          </p:cNvPr>
          <p:cNvSpPr txBox="1"/>
          <p:nvPr/>
        </p:nvSpPr>
        <p:spPr>
          <a:xfrm>
            <a:off x="-2112340" y="6396335"/>
            <a:ext cx="62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Z Andantino script" pitchFamily="2" charset="0"/>
              </a:rPr>
              <a:t>@</a:t>
            </a:r>
            <a:r>
              <a:rPr lang="en-US" sz="2400" dirty="0" err="1" smtClean="0">
                <a:latin typeface="KZ Andantino script" pitchFamily="2" charset="0"/>
              </a:rPr>
              <a:t>uk.online_bilim</a:t>
            </a:r>
            <a:endParaRPr lang="ru-RU" sz="2400" dirty="0">
              <a:latin typeface="KZ Andantino scrip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45707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ff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SUS\Downloads\Дизайн без названия (1).png"/>
          <p:cNvPicPr>
            <a:picLocks noChangeAspect="1" noChangeArrowheads="1"/>
          </p:cNvPicPr>
          <p:nvPr/>
        </p:nvPicPr>
        <p:blipFill>
          <a:blip r:embed="rId4"/>
          <a:srcRect b="13656"/>
          <a:stretch>
            <a:fillRect/>
          </a:stretch>
        </p:blipFill>
        <p:spPr bwMode="auto">
          <a:xfrm>
            <a:off x="4178461" y="-586554"/>
            <a:ext cx="5371772" cy="6538351"/>
          </a:xfrm>
          <a:prstGeom prst="rect">
            <a:avLst/>
          </a:prstGeom>
          <a:noFill/>
        </p:spPr>
      </p:pic>
      <p:sp>
        <p:nvSpPr>
          <p:cNvPr id="59" name="Скругленный прямоугольник 58">
            <a:extLst>
              <a:ext uri="{FF2B5EF4-FFF2-40B4-BE49-F238E27FC236}">
                <a16:creationId xmlns="" xmlns:a16="http://schemas.microsoft.com/office/drawing/2014/main" id="{F3822DCF-C110-47E3-DF87-CBF3C63C4662}"/>
              </a:ext>
            </a:extLst>
          </p:cNvPr>
          <p:cNvSpPr/>
          <p:nvPr/>
        </p:nvSpPr>
        <p:spPr>
          <a:xfrm>
            <a:off x="6899769" y="2096760"/>
            <a:ext cx="119485" cy="3067345"/>
          </a:xfrm>
          <a:prstGeom prst="roundRect">
            <a:avLst>
              <a:gd name="adj" fmla="val 50000"/>
            </a:avLst>
          </a:prstGeom>
          <a:solidFill>
            <a:srgbClr val="C00000">
              <a:alpha val="691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pic>
        <p:nvPicPr>
          <p:cNvPr id="10244" name="Picture 4" descr="C:\Users\ASUS\Downloads\Дизайн без названия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200" y="1693774"/>
            <a:ext cx="4246651" cy="5986408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06CECE5-E5EC-1A4F-A983-9A001162D219}"/>
              </a:ext>
            </a:extLst>
          </p:cNvPr>
          <p:cNvSpPr/>
          <p:nvPr/>
        </p:nvSpPr>
        <p:spPr>
          <a:xfrm>
            <a:off x="6899769" y="2682622"/>
            <a:ext cx="119485" cy="248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C48BD60-5E32-CF31-E56F-5616F6421FBB}"/>
              </a:ext>
            </a:extLst>
          </p:cNvPr>
          <p:cNvSpPr/>
          <p:nvPr/>
        </p:nvSpPr>
        <p:spPr>
          <a:xfrm>
            <a:off x="6115743" y="6227180"/>
            <a:ext cx="1166800" cy="3483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KZ Andantino script" pitchFamily="2" charset="0"/>
              </a:rPr>
              <a:t>Тексеру</a:t>
            </a:r>
            <a:endParaRPr lang="ru-RU" dirty="0">
              <a:latin typeface="KZ Andantino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DA2335A-ED66-36CB-0AC3-F9DC8F986985}"/>
              </a:ext>
            </a:extLst>
          </p:cNvPr>
          <p:cNvSpPr txBox="1"/>
          <p:nvPr/>
        </p:nvSpPr>
        <p:spPr>
          <a:xfrm>
            <a:off x="302200" y="1018572"/>
            <a:ext cx="629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latin typeface="KZ Andantino script" pitchFamily="2" charset="0"/>
              </a:rPr>
              <a:t>Қазақтың ұлттық сусыны</a:t>
            </a:r>
            <a:endParaRPr lang="ru-RU" sz="4800" dirty="0">
              <a:latin typeface="KZ Andantino script" pitchFamily="2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1E39B21C-DC7D-39DB-CB31-054BB23E6620}"/>
              </a:ext>
            </a:extLst>
          </p:cNvPr>
          <p:cNvSpPr/>
          <p:nvPr/>
        </p:nvSpPr>
        <p:spPr>
          <a:xfrm>
            <a:off x="608968" y="3463099"/>
            <a:ext cx="3634451" cy="747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KZ Andantino script" pitchFamily="2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1E39B21C-DC7D-39DB-CB31-054BB23E6620}"/>
              </a:ext>
            </a:extLst>
          </p:cNvPr>
          <p:cNvSpPr/>
          <p:nvPr/>
        </p:nvSpPr>
        <p:spPr>
          <a:xfrm>
            <a:off x="608968" y="3463099"/>
            <a:ext cx="3634451" cy="74729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sp>
        <p:nvSpPr>
          <p:cNvPr id="67" name="Скругленный прямоугольник 6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5620078-710A-FE24-1460-7CFE7BEEC34F}"/>
              </a:ext>
            </a:extLst>
          </p:cNvPr>
          <p:cNvSpPr/>
          <p:nvPr/>
        </p:nvSpPr>
        <p:spPr>
          <a:xfrm>
            <a:off x="7564210" y="6227180"/>
            <a:ext cx="1166800" cy="34834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KZ Andantino script" pitchFamily="2" charset="0"/>
              </a:rPr>
              <a:t>Келесі</a:t>
            </a:r>
            <a:endParaRPr lang="ru-RU" dirty="0">
              <a:latin typeface="KZ Andantino script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79B4938-19C3-1451-0D28-1203F8831958}"/>
              </a:ext>
            </a:extLst>
          </p:cNvPr>
          <p:cNvSpPr txBox="1"/>
          <p:nvPr/>
        </p:nvSpPr>
        <p:spPr>
          <a:xfrm>
            <a:off x="608968" y="3463099"/>
            <a:ext cx="356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C00000"/>
                </a:solidFill>
                <a:latin typeface="KZ Andantino script" pitchFamily="2" charset="0"/>
              </a:rPr>
              <a:t>Қымыз</a:t>
            </a:r>
            <a:endParaRPr lang="ru-RU" sz="3200" dirty="0">
              <a:solidFill>
                <a:srgbClr val="C00000"/>
              </a:solidFill>
              <a:latin typeface="KZ Andantino scrip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DA2335A-ED66-36CB-0AC3-F9DC8F986985}"/>
              </a:ext>
            </a:extLst>
          </p:cNvPr>
          <p:cNvSpPr txBox="1"/>
          <p:nvPr/>
        </p:nvSpPr>
        <p:spPr>
          <a:xfrm>
            <a:off x="-2112340" y="6396335"/>
            <a:ext cx="62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Z Andantino script" pitchFamily="2" charset="0"/>
              </a:rPr>
              <a:t>@</a:t>
            </a:r>
            <a:r>
              <a:rPr lang="en-US" sz="2400" dirty="0" err="1" smtClean="0">
                <a:latin typeface="KZ Andantino script" pitchFamily="2" charset="0"/>
              </a:rPr>
              <a:t>uk.online_bilim</a:t>
            </a:r>
            <a:endParaRPr lang="ru-RU" sz="2400" dirty="0">
              <a:latin typeface="KZ Andantino scrip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45707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ff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SUS\Downloads\Дизайн без названия (1).png"/>
          <p:cNvPicPr>
            <a:picLocks noChangeAspect="1" noChangeArrowheads="1"/>
          </p:cNvPicPr>
          <p:nvPr/>
        </p:nvPicPr>
        <p:blipFill>
          <a:blip r:embed="rId4"/>
          <a:srcRect b="13656"/>
          <a:stretch>
            <a:fillRect/>
          </a:stretch>
        </p:blipFill>
        <p:spPr bwMode="auto">
          <a:xfrm>
            <a:off x="4178461" y="-586554"/>
            <a:ext cx="5371772" cy="6538351"/>
          </a:xfrm>
          <a:prstGeom prst="rect">
            <a:avLst/>
          </a:prstGeom>
          <a:noFill/>
        </p:spPr>
      </p:pic>
      <p:sp>
        <p:nvSpPr>
          <p:cNvPr id="59" name="Скругленный прямоугольник 58">
            <a:extLst>
              <a:ext uri="{FF2B5EF4-FFF2-40B4-BE49-F238E27FC236}">
                <a16:creationId xmlns="" xmlns:a16="http://schemas.microsoft.com/office/drawing/2014/main" id="{F3822DCF-C110-47E3-DF87-CBF3C63C4662}"/>
              </a:ext>
            </a:extLst>
          </p:cNvPr>
          <p:cNvSpPr/>
          <p:nvPr/>
        </p:nvSpPr>
        <p:spPr>
          <a:xfrm>
            <a:off x="6899769" y="2096760"/>
            <a:ext cx="119485" cy="3067345"/>
          </a:xfrm>
          <a:prstGeom prst="roundRect">
            <a:avLst>
              <a:gd name="adj" fmla="val 50000"/>
            </a:avLst>
          </a:prstGeom>
          <a:solidFill>
            <a:srgbClr val="C00000">
              <a:alpha val="691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pic>
        <p:nvPicPr>
          <p:cNvPr id="10244" name="Picture 4" descr="C:\Users\ASUS\Downloads\Дизайн без названия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200" y="1693774"/>
            <a:ext cx="4246651" cy="5986408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06CECE5-E5EC-1A4F-A983-9A001162D219}"/>
              </a:ext>
            </a:extLst>
          </p:cNvPr>
          <p:cNvSpPr/>
          <p:nvPr/>
        </p:nvSpPr>
        <p:spPr>
          <a:xfrm>
            <a:off x="6899769" y="2682622"/>
            <a:ext cx="119485" cy="2481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C48BD60-5E32-CF31-E56F-5616F6421FBB}"/>
              </a:ext>
            </a:extLst>
          </p:cNvPr>
          <p:cNvSpPr/>
          <p:nvPr/>
        </p:nvSpPr>
        <p:spPr>
          <a:xfrm>
            <a:off x="6115743" y="6227180"/>
            <a:ext cx="1166800" cy="3483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KZ Andantino script" pitchFamily="2" charset="0"/>
              </a:rPr>
              <a:t>Тексеру</a:t>
            </a:r>
            <a:endParaRPr lang="ru-RU" dirty="0">
              <a:latin typeface="KZ Andantino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DA2335A-ED66-36CB-0AC3-F9DC8F986985}"/>
              </a:ext>
            </a:extLst>
          </p:cNvPr>
          <p:cNvSpPr txBox="1"/>
          <p:nvPr/>
        </p:nvSpPr>
        <p:spPr>
          <a:xfrm>
            <a:off x="302200" y="1018572"/>
            <a:ext cx="629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latin typeface="KZ Andantino script" pitchFamily="2" charset="0"/>
              </a:rPr>
              <a:t>Қазақтың ұлттық сусыны</a:t>
            </a:r>
            <a:endParaRPr lang="ru-RU" sz="4800" dirty="0">
              <a:latin typeface="KZ Andantino script" pitchFamily="2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1E39B21C-DC7D-39DB-CB31-054BB23E6620}"/>
              </a:ext>
            </a:extLst>
          </p:cNvPr>
          <p:cNvSpPr/>
          <p:nvPr/>
        </p:nvSpPr>
        <p:spPr>
          <a:xfrm>
            <a:off x="608968" y="3463099"/>
            <a:ext cx="3634451" cy="747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KZ Andantino script" pitchFamily="2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1E39B21C-DC7D-39DB-CB31-054BB23E6620}"/>
              </a:ext>
            </a:extLst>
          </p:cNvPr>
          <p:cNvSpPr/>
          <p:nvPr/>
        </p:nvSpPr>
        <p:spPr>
          <a:xfrm>
            <a:off x="608968" y="3463099"/>
            <a:ext cx="3634451" cy="74729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KZ Andantino script" pitchFamily="2" charset="0"/>
            </a:endParaRPr>
          </a:p>
        </p:txBody>
      </p:sp>
      <p:sp>
        <p:nvSpPr>
          <p:cNvPr id="67" name="Скругленный прямоугольник 6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5620078-710A-FE24-1460-7CFE7BEEC34F}"/>
              </a:ext>
            </a:extLst>
          </p:cNvPr>
          <p:cNvSpPr/>
          <p:nvPr/>
        </p:nvSpPr>
        <p:spPr>
          <a:xfrm>
            <a:off x="7564210" y="6227180"/>
            <a:ext cx="1166800" cy="34834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KZ Andantino script" pitchFamily="2" charset="0"/>
              </a:rPr>
              <a:t>Келесі</a:t>
            </a:r>
            <a:endParaRPr lang="ru-RU" dirty="0">
              <a:latin typeface="KZ Andantino script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79B4938-19C3-1451-0D28-1203F8831958}"/>
              </a:ext>
            </a:extLst>
          </p:cNvPr>
          <p:cNvSpPr txBox="1"/>
          <p:nvPr/>
        </p:nvSpPr>
        <p:spPr>
          <a:xfrm>
            <a:off x="608968" y="3463099"/>
            <a:ext cx="356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C00000"/>
                </a:solidFill>
                <a:latin typeface="KZ Andantino script" pitchFamily="2" charset="0"/>
              </a:rPr>
              <a:t>Қымыз</a:t>
            </a:r>
            <a:endParaRPr lang="ru-RU" sz="3200" dirty="0">
              <a:solidFill>
                <a:srgbClr val="C00000"/>
              </a:solidFill>
              <a:latin typeface="KZ Andantino scrip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DA2335A-ED66-36CB-0AC3-F9DC8F986985}"/>
              </a:ext>
            </a:extLst>
          </p:cNvPr>
          <p:cNvSpPr txBox="1"/>
          <p:nvPr/>
        </p:nvSpPr>
        <p:spPr>
          <a:xfrm>
            <a:off x="-2112340" y="6396335"/>
            <a:ext cx="62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Z Andantino script" pitchFamily="2" charset="0"/>
              </a:rPr>
              <a:t>@</a:t>
            </a:r>
            <a:r>
              <a:rPr lang="en-US" sz="2400" dirty="0" err="1" smtClean="0">
                <a:latin typeface="KZ Andantino script" pitchFamily="2" charset="0"/>
              </a:rPr>
              <a:t>uk.online_bilim</a:t>
            </a:r>
            <a:endParaRPr lang="ru-RU" sz="2400" dirty="0">
              <a:latin typeface="KZ Andantino scrip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45707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ff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27</Words>
  <Application>Microsoft Office PowerPoint</Application>
  <PresentationFormat>Экран (4:3)</PresentationFormat>
  <Paragraphs>18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Morozov</dc:creator>
  <cp:lastModifiedBy>ASUS</cp:lastModifiedBy>
  <cp:revision>37</cp:revision>
  <dcterms:created xsi:type="dcterms:W3CDTF">2022-04-28T09:14:46Z</dcterms:created>
  <dcterms:modified xsi:type="dcterms:W3CDTF">2024-03-06T14:48:32Z</dcterms:modified>
</cp:coreProperties>
</file>