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0.jpg" ContentType="image/jpeg"/>
  <Override PartName="/ppt/media/image4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FE9B-5527-4C6A-B0B3-B3E3D9E6F2C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96320-016C-4FCF-8B5D-70EC39E8D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5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9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3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8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1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8BA3-32FC-4651-B449-4F099A93C1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26" Type="http://schemas.openxmlformats.org/officeDocument/2006/relationships/image" Target="../media/image19.png"/><Relationship Id="rId39" Type="http://schemas.openxmlformats.org/officeDocument/2006/relationships/image" Target="../media/image28.jpg"/><Relationship Id="rId21" Type="http://schemas.openxmlformats.org/officeDocument/2006/relationships/image" Target="../media/image15.png"/><Relationship Id="rId34" Type="http://schemas.openxmlformats.org/officeDocument/2006/relationships/image" Target="../media/image25.png"/><Relationship Id="rId42" Type="http://schemas.openxmlformats.org/officeDocument/2006/relationships/image" Target="../media/image31.png"/><Relationship Id="rId47" Type="http://schemas.openxmlformats.org/officeDocument/2006/relationships/image" Target="../media/image36.png"/><Relationship Id="rId50" Type="http://schemas.openxmlformats.org/officeDocument/2006/relationships/image" Target="../media/image38.png"/><Relationship Id="rId55" Type="http://schemas.openxmlformats.org/officeDocument/2006/relationships/image" Target="../media/image41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9" Type="http://schemas.openxmlformats.org/officeDocument/2006/relationships/image" Target="../media/image21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37" Type="http://schemas.openxmlformats.org/officeDocument/2006/relationships/image" Target="../media/image27.png"/><Relationship Id="rId40" Type="http://schemas.openxmlformats.org/officeDocument/2006/relationships/image" Target="../media/image29.png"/><Relationship Id="rId45" Type="http://schemas.openxmlformats.org/officeDocument/2006/relationships/image" Target="../media/image34.png"/><Relationship Id="rId53" Type="http://schemas.microsoft.com/office/2007/relationships/hdphoto" Target="../media/hdphoto13.wdp"/><Relationship Id="rId58" Type="http://schemas.microsoft.com/office/2007/relationships/hdphoto" Target="../media/hdphoto15.wdp"/><Relationship Id="rId5" Type="http://schemas.openxmlformats.org/officeDocument/2006/relationships/image" Target="../media/image4.png"/><Relationship Id="rId61" Type="http://schemas.openxmlformats.org/officeDocument/2006/relationships/image" Target="../media/image45.jpg"/><Relationship Id="rId19" Type="http://schemas.openxmlformats.org/officeDocument/2006/relationships/image" Target="../media/image14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microsoft.com/office/2007/relationships/hdphoto" Target="../media/hdphoto9.wdp"/><Relationship Id="rId43" Type="http://schemas.openxmlformats.org/officeDocument/2006/relationships/image" Target="../media/image32.png"/><Relationship Id="rId48" Type="http://schemas.openxmlformats.org/officeDocument/2006/relationships/image" Target="../media/image37.png"/><Relationship Id="rId56" Type="http://schemas.microsoft.com/office/2007/relationships/hdphoto" Target="../media/hdphoto14.wdp"/><Relationship Id="rId8" Type="http://schemas.openxmlformats.org/officeDocument/2006/relationships/image" Target="../media/image6.png"/><Relationship Id="rId51" Type="http://schemas.microsoft.com/office/2007/relationships/hdphoto" Target="../media/hdphoto12.wdp"/><Relationship Id="rId3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33" Type="http://schemas.openxmlformats.org/officeDocument/2006/relationships/image" Target="../media/image24.png"/><Relationship Id="rId38" Type="http://schemas.microsoft.com/office/2007/relationships/hdphoto" Target="../media/hdphoto10.wdp"/><Relationship Id="rId46" Type="http://schemas.openxmlformats.org/officeDocument/2006/relationships/image" Target="../media/image35.png"/><Relationship Id="rId59" Type="http://schemas.openxmlformats.org/officeDocument/2006/relationships/image" Target="../media/image43.jpeg"/><Relationship Id="rId20" Type="http://schemas.microsoft.com/office/2007/relationships/hdphoto" Target="../media/hdphoto5.wdp"/><Relationship Id="rId41" Type="http://schemas.openxmlformats.org/officeDocument/2006/relationships/image" Target="../media/image30.png"/><Relationship Id="rId54" Type="http://schemas.openxmlformats.org/officeDocument/2006/relationships/image" Target="../media/image40.jpg"/><Relationship Id="rId6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28" Type="http://schemas.microsoft.com/office/2007/relationships/hdphoto" Target="../media/hdphoto7.wdp"/><Relationship Id="rId36" Type="http://schemas.openxmlformats.org/officeDocument/2006/relationships/image" Target="../media/image26.png"/><Relationship Id="rId49" Type="http://schemas.microsoft.com/office/2007/relationships/hdphoto" Target="../media/hdphoto11.wdp"/><Relationship Id="rId57" Type="http://schemas.openxmlformats.org/officeDocument/2006/relationships/image" Target="../media/image42.png"/><Relationship Id="rId10" Type="http://schemas.microsoft.com/office/2007/relationships/hdphoto" Target="../media/hdphoto2.wdp"/><Relationship Id="rId31" Type="http://schemas.openxmlformats.org/officeDocument/2006/relationships/image" Target="../media/image23.png"/><Relationship Id="rId44" Type="http://schemas.openxmlformats.org/officeDocument/2006/relationships/image" Target="../media/image33.png"/><Relationship Id="rId52" Type="http://schemas.openxmlformats.org/officeDocument/2006/relationships/image" Target="../media/image39.png"/><Relationship Id="rId60" Type="http://schemas.openxmlformats.org/officeDocument/2006/relationships/image" Target="../media/image44.jpeg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grpSp>
        <p:nvGrpSpPr>
          <p:cNvPr id="133" name="Italy"/>
          <p:cNvGrpSpPr/>
          <p:nvPr/>
        </p:nvGrpSpPr>
        <p:grpSpPr>
          <a:xfrm>
            <a:off x="5702865" y="1746912"/>
            <a:ext cx="748795" cy="1279317"/>
            <a:chOff x="5702865" y="1746912"/>
            <a:chExt cx="748795" cy="1279317"/>
          </a:xfrm>
        </p:grpSpPr>
        <p:pic>
          <p:nvPicPr>
            <p:cNvPr id="14" name="map Italy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1" t="36982" r="47857" b="55874"/>
            <a:stretch/>
          </p:blipFill>
          <p:spPr>
            <a:xfrm>
              <a:off x="5932714" y="2536371"/>
              <a:ext cx="424544" cy="489858"/>
            </a:xfrm>
            <a:prstGeom prst="rect">
              <a:avLst/>
            </a:prstGeom>
          </p:spPr>
        </p:pic>
        <p:grpSp>
          <p:nvGrpSpPr>
            <p:cNvPr id="113" name="girl Italy"/>
            <p:cNvGrpSpPr/>
            <p:nvPr/>
          </p:nvGrpSpPr>
          <p:grpSpPr>
            <a:xfrm>
              <a:off x="5702865" y="1746912"/>
              <a:ext cx="748795" cy="1120037"/>
              <a:chOff x="5702865" y="1746912"/>
              <a:chExt cx="748795" cy="1120037"/>
            </a:xfrm>
          </p:grpSpPr>
          <p:pic>
            <p:nvPicPr>
              <p:cNvPr id="111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214" y="2743173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girl It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28" b="91816" l="2782" r="98097">
                            <a14:foregroundMark x1="71303" y1="22762" x2="27086" y2="12617"/>
                            <a14:foregroundMark x1="44510" y1="8696" x2="53734" y2="18500"/>
                            <a14:foregroundMark x1="50659" y1="28730" x2="55198" y2="18670"/>
                            <a14:foregroundMark x1="50073" y1="31884" x2="67936" y2="23700"/>
                            <a14:foregroundMark x1="56515" y1="89088" x2="73939" y2="88917"/>
                            <a14:foregroundMark x1="53226" y1="6103" x2="84677" y2="248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865" y="1746912"/>
                <a:ext cx="627220" cy="1076772"/>
              </a:xfrm>
              <a:prstGeom prst="rect">
                <a:avLst/>
              </a:prstGeom>
            </p:spPr>
          </p:pic>
          <p:pic>
            <p:nvPicPr>
              <p:cNvPr id="112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389" y="2359283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2" name="France"/>
          <p:cNvGrpSpPr/>
          <p:nvPr/>
        </p:nvGrpSpPr>
        <p:grpSpPr>
          <a:xfrm>
            <a:off x="5287187" y="1633962"/>
            <a:ext cx="1110547" cy="1203831"/>
            <a:chOff x="5287187" y="1633962"/>
            <a:chExt cx="1110547" cy="1203831"/>
          </a:xfrm>
        </p:grpSpPr>
        <p:pic>
          <p:nvPicPr>
            <p:cNvPr id="13" name="map France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3" t="34442" r="49914" b="58622"/>
            <a:stretch/>
          </p:blipFill>
          <p:spPr>
            <a:xfrm>
              <a:off x="5559972" y="2362200"/>
              <a:ext cx="546538" cy="475593"/>
            </a:xfrm>
            <a:prstGeom prst="rect">
              <a:avLst/>
            </a:prstGeom>
          </p:spPr>
        </p:pic>
        <p:grpSp>
          <p:nvGrpSpPr>
            <p:cNvPr id="97" name="boy France"/>
            <p:cNvGrpSpPr/>
            <p:nvPr/>
          </p:nvGrpSpPr>
          <p:grpSpPr>
            <a:xfrm>
              <a:off x="5287187" y="1633962"/>
              <a:ext cx="1110547" cy="1110547"/>
              <a:chOff x="5287187" y="1633962"/>
              <a:chExt cx="1110547" cy="1110547"/>
            </a:xfrm>
          </p:grpSpPr>
          <p:pic>
            <p:nvPicPr>
              <p:cNvPr id="75" name="boy Fra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250" b="97375" l="24125" r="78500">
                            <a14:foregroundMark x1="47875" y1="13625" x2="52875" y2="90500"/>
                            <a14:foregroundMark x1="46500" y1="21000" x2="44625" y2="88125"/>
                            <a14:foregroundMark x1="52875" y1="42000" x2="52875" y2="56625"/>
                            <a14:foregroundMark x1="55125" y1="40125" x2="59750" y2="51625"/>
                            <a14:foregroundMark x1="63500" y1="32500" x2="71875" y2="34625"/>
                            <a14:foregroundMark x1="64000" y1="32000" x2="70125" y2="31000"/>
                            <a14:foregroundMark x1="64125" y1="35875" x2="68125" y2="35875"/>
                            <a14:foregroundMark x1="65000" y1="31125" x2="70250" y2="29875"/>
                            <a14:foregroundMark x1="65875" y1="36750" x2="70875" y2="35750"/>
                            <a14:foregroundMark x1="55250" y1="36375" x2="57750" y2="41000"/>
                            <a14:foregroundMark x1="43625" y1="36875" x2="38375" y2="44500"/>
                            <a14:foregroundMark x1="41625" y1="36125" x2="37375" y2="42875"/>
                            <a14:foregroundMark x1="41125" y1="35750" x2="37250" y2="41625"/>
                            <a14:foregroundMark x1="55125" y1="52000" x2="55250" y2="61375"/>
                            <a14:foregroundMark x1="41375" y1="56000" x2="43125" y2="61625"/>
                            <a14:foregroundMark x1="40750" y1="48375" x2="39875" y2="55250"/>
                            <a14:foregroundMark x1="40125" y1="22125" x2="39500" y2="24250"/>
                            <a14:foregroundMark x1="59750" y1="22500" x2="60875" y2="23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7187" y="1633962"/>
                <a:ext cx="1110547" cy="1110547"/>
              </a:xfrm>
              <a:prstGeom prst="rect">
                <a:avLst/>
              </a:prstGeom>
            </p:spPr>
          </p:pic>
          <p:pic>
            <p:nvPicPr>
              <p:cNvPr id="95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5559" y="2550462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6734" y="2166572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3" name="Canada"/>
          <p:cNvGrpSpPr/>
          <p:nvPr/>
        </p:nvGrpSpPr>
        <p:grpSpPr>
          <a:xfrm>
            <a:off x="1230489" y="587021"/>
            <a:ext cx="2901244" cy="2212623"/>
            <a:chOff x="1230489" y="587021"/>
            <a:chExt cx="2901244" cy="2212623"/>
          </a:xfrm>
        </p:grpSpPr>
        <p:pic>
          <p:nvPicPr>
            <p:cNvPr id="12" name="map Canada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7" t="8555" r="66113" b="59178"/>
            <a:stretch/>
          </p:blipFill>
          <p:spPr>
            <a:xfrm>
              <a:off x="1230489" y="587021"/>
              <a:ext cx="2901244" cy="2212623"/>
            </a:xfrm>
            <a:prstGeom prst="rect">
              <a:avLst/>
            </a:prstGeom>
          </p:spPr>
        </p:pic>
        <p:grpSp>
          <p:nvGrpSpPr>
            <p:cNvPr id="91" name="Boy Canada"/>
            <p:cNvGrpSpPr/>
            <p:nvPr/>
          </p:nvGrpSpPr>
          <p:grpSpPr>
            <a:xfrm>
              <a:off x="2067079" y="978873"/>
              <a:ext cx="677953" cy="1215050"/>
              <a:chOff x="2067079" y="978873"/>
              <a:chExt cx="677953" cy="1215050"/>
            </a:xfrm>
          </p:grpSpPr>
          <p:pic>
            <p:nvPicPr>
              <p:cNvPr id="89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0877" y="2049150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Boy Can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7"/>
              <a:stretch/>
            </p:blipFill>
            <p:spPr>
              <a:xfrm>
                <a:off x="2067079" y="978873"/>
                <a:ext cx="677953" cy="1215050"/>
              </a:xfrm>
              <a:prstGeom prst="rect">
                <a:avLst/>
              </a:prstGeom>
            </p:spPr>
          </p:pic>
          <p:pic>
            <p:nvPicPr>
              <p:cNvPr id="90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52" y="1665260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9" name="Sweden"/>
          <p:cNvGrpSpPr/>
          <p:nvPr/>
        </p:nvGrpSpPr>
        <p:grpSpPr>
          <a:xfrm>
            <a:off x="5806244" y="983234"/>
            <a:ext cx="841077" cy="1280465"/>
            <a:chOff x="5806244" y="983234"/>
            <a:chExt cx="841077" cy="1280465"/>
          </a:xfrm>
        </p:grpSpPr>
        <p:pic>
          <p:nvPicPr>
            <p:cNvPr id="40" name="map Sweden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8" t="22273" r="46219" b="66994"/>
            <a:stretch/>
          </p:blipFill>
          <p:spPr>
            <a:xfrm>
              <a:off x="6057900" y="1527717"/>
              <a:ext cx="499017" cy="735982"/>
            </a:xfrm>
            <a:prstGeom prst="rect">
              <a:avLst/>
            </a:prstGeom>
          </p:spPr>
        </p:pic>
        <p:grpSp>
          <p:nvGrpSpPr>
            <p:cNvPr id="106" name="girl Sweden"/>
            <p:cNvGrpSpPr/>
            <p:nvPr/>
          </p:nvGrpSpPr>
          <p:grpSpPr>
            <a:xfrm>
              <a:off x="5806244" y="983234"/>
              <a:ext cx="841077" cy="841077"/>
              <a:chOff x="5806244" y="983234"/>
              <a:chExt cx="841077" cy="841077"/>
            </a:xfrm>
          </p:grpSpPr>
          <p:pic>
            <p:nvPicPr>
              <p:cNvPr id="104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471" y="1688251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girl Swe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7692" b="94538" l="10000" r="90000">
                            <a14:foregroundMark x1="55462" y1="48154" x2="65692" y2="48154"/>
                            <a14:foregroundMark x1="69231" y1="51231" x2="70692" y2="69385"/>
                            <a14:foregroundMark x1="41000" y1="52692" x2="48385" y2="566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244" y="983234"/>
                <a:ext cx="841077" cy="841077"/>
              </a:xfrm>
              <a:prstGeom prst="rect">
                <a:avLst/>
              </a:prstGeom>
            </p:spPr>
          </p:pic>
          <p:pic>
            <p:nvPicPr>
              <p:cNvPr id="105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646" y="1304361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7" name="Russia"/>
          <p:cNvGrpSpPr/>
          <p:nvPr/>
        </p:nvGrpSpPr>
        <p:grpSpPr>
          <a:xfrm>
            <a:off x="6545766" y="713678"/>
            <a:ext cx="5241073" cy="2163337"/>
            <a:chOff x="6545766" y="713678"/>
            <a:chExt cx="5241073" cy="2163337"/>
          </a:xfrm>
        </p:grpSpPr>
        <p:pic>
          <p:nvPicPr>
            <p:cNvPr id="18" name="map Russia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0" t="10402" r="3317" b="58050"/>
            <a:stretch/>
          </p:blipFill>
          <p:spPr>
            <a:xfrm>
              <a:off x="6545766" y="713678"/>
              <a:ext cx="5241073" cy="2163337"/>
            </a:xfrm>
            <a:prstGeom prst="rect">
              <a:avLst/>
            </a:prstGeom>
          </p:spPr>
        </p:pic>
        <p:grpSp>
          <p:nvGrpSpPr>
            <p:cNvPr id="103" name="girl Russia"/>
            <p:cNvGrpSpPr/>
            <p:nvPr/>
          </p:nvGrpSpPr>
          <p:grpSpPr>
            <a:xfrm>
              <a:off x="8772607" y="1089285"/>
              <a:ext cx="564948" cy="771421"/>
              <a:chOff x="8772607" y="1089285"/>
              <a:chExt cx="564948" cy="771421"/>
            </a:xfrm>
          </p:grpSpPr>
          <p:pic>
            <p:nvPicPr>
              <p:cNvPr id="101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607" y="1736930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748" b="87223" l="9881" r="89949">
                            <a14:foregroundMark x1="45486" y1="47700" x2="35094" y2="59625"/>
                            <a14:foregroundMark x1="44974" y1="43952" x2="43271" y2="47871"/>
                            <a14:foregroundMark x1="56388" y1="46337" x2="60988" y2="50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7" t="5240" r="29041" b="12711"/>
              <a:stretch/>
            </p:blipFill>
            <p:spPr>
              <a:xfrm>
                <a:off x="8794767" y="1089285"/>
                <a:ext cx="407179" cy="765641"/>
              </a:xfrm>
              <a:prstGeom prst="rect">
                <a:avLst/>
              </a:prstGeom>
            </p:spPr>
          </p:pic>
          <p:pic>
            <p:nvPicPr>
              <p:cNvPr id="102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3782" y="1353040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279" b="92413" l="818" r="9863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3"/>
              <a:stretch/>
            </p:blipFill>
            <p:spPr>
              <a:xfrm rot="2168544">
                <a:off x="9119705" y="1297679"/>
                <a:ext cx="217850" cy="199759"/>
              </a:xfrm>
              <a:prstGeom prst="rect">
                <a:avLst/>
              </a:prstGeom>
            </p:spPr>
          </p:pic>
        </p:grpSp>
      </p:grpSp>
      <p:grpSp>
        <p:nvGrpSpPr>
          <p:cNvPr id="115" name="Japan"/>
          <p:cNvGrpSpPr/>
          <p:nvPr/>
        </p:nvGrpSpPr>
        <p:grpSpPr>
          <a:xfrm>
            <a:off x="9811265" y="2258477"/>
            <a:ext cx="746259" cy="991350"/>
            <a:chOff x="9811265" y="2258477"/>
            <a:chExt cx="746259" cy="991350"/>
          </a:xfrm>
        </p:grpSpPr>
        <p:pic>
          <p:nvPicPr>
            <p:cNvPr id="15" name="map Japan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77" t="37836" r="14860" b="52613"/>
            <a:stretch/>
          </p:blipFill>
          <p:spPr>
            <a:xfrm>
              <a:off x="9811265" y="2594919"/>
              <a:ext cx="568412" cy="654908"/>
            </a:xfrm>
            <a:prstGeom prst="rect">
              <a:avLst/>
            </a:prstGeom>
          </p:spPr>
        </p:pic>
        <p:grpSp>
          <p:nvGrpSpPr>
            <p:cNvPr id="114" name="girl Japan"/>
            <p:cNvGrpSpPr/>
            <p:nvPr/>
          </p:nvGrpSpPr>
          <p:grpSpPr>
            <a:xfrm>
              <a:off x="9885713" y="2258477"/>
              <a:ext cx="671811" cy="780588"/>
              <a:chOff x="9885713" y="2258477"/>
              <a:chExt cx="671811" cy="780588"/>
            </a:xfrm>
          </p:grpSpPr>
          <p:pic>
            <p:nvPicPr>
              <p:cNvPr id="109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5713" y="2915289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girl Ja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6" t="4134" r="8379" b="4134"/>
              <a:stretch/>
            </p:blipFill>
            <p:spPr>
              <a:xfrm>
                <a:off x="9914629" y="2258477"/>
                <a:ext cx="642895" cy="744193"/>
              </a:xfrm>
              <a:prstGeom prst="rect">
                <a:avLst/>
              </a:prstGeom>
            </p:spPr>
          </p:pic>
          <p:pic>
            <p:nvPicPr>
              <p:cNvPr id="110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6888" y="2531399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4" name="German"/>
          <p:cNvGrpSpPr/>
          <p:nvPr/>
        </p:nvGrpSpPr>
        <p:grpSpPr>
          <a:xfrm>
            <a:off x="5585559" y="1400493"/>
            <a:ext cx="1062849" cy="1221937"/>
            <a:chOff x="5585559" y="1400493"/>
            <a:chExt cx="1062849" cy="1221937"/>
          </a:xfrm>
        </p:grpSpPr>
        <p:pic>
          <p:nvPicPr>
            <p:cNvPr id="17" name="map Germany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0" t="32378" r="48844" b="61763"/>
            <a:stretch/>
          </p:blipFill>
          <p:spPr>
            <a:xfrm>
              <a:off x="5950857" y="2220685"/>
              <a:ext cx="286040" cy="401745"/>
            </a:xfrm>
            <a:prstGeom prst="rect">
              <a:avLst/>
            </a:prstGeom>
          </p:spPr>
        </p:pic>
        <p:grpSp>
          <p:nvGrpSpPr>
            <p:cNvPr id="100" name="Boy German"/>
            <p:cNvGrpSpPr/>
            <p:nvPr/>
          </p:nvGrpSpPr>
          <p:grpSpPr>
            <a:xfrm>
              <a:off x="5585559" y="1400493"/>
              <a:ext cx="1062849" cy="1080030"/>
              <a:chOff x="5701889" y="1352018"/>
              <a:chExt cx="1062849" cy="1080030"/>
            </a:xfrm>
          </p:grpSpPr>
          <p:pic>
            <p:nvPicPr>
              <p:cNvPr id="98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5003" y="2308272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Boy Ger"/>
              <p:cNvPicPr>
                <a:picLocks noChangeAspect="1"/>
              </p:cNvPicPr>
              <p:nvPr/>
            </p:nvPicPr>
            <p:blipFill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277" b="98298" l="4741" r="93534">
                            <a14:foregroundMark x1="54310" y1="41702" x2="47414" y2="85106"/>
                            <a14:foregroundMark x1="41379" y1="88511" x2="42672" y2="91489"/>
                            <a14:foregroundMark x1="49138" y1="91489" x2="50862" y2="95745"/>
                            <a14:foregroundMark x1="45690" y1="66383" x2="38793" y2="64681"/>
                            <a14:foregroundMark x1="38362" y1="59149" x2="37500" y2="63404"/>
                            <a14:foregroundMark x1="33190" y1="35745" x2="38793" y2="61702"/>
                            <a14:backgroundMark x1="41810" y1="63404" x2="45690" y2="638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1889" y="1352018"/>
                <a:ext cx="1062849" cy="1076592"/>
              </a:xfrm>
              <a:prstGeom prst="rect">
                <a:avLst/>
              </a:prstGeom>
            </p:spPr>
          </p:pic>
          <p:pic>
            <p:nvPicPr>
              <p:cNvPr id="99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178" y="1924382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0" name="turkish"/>
          <p:cNvGrpSpPr/>
          <p:nvPr/>
        </p:nvGrpSpPr>
        <p:grpSpPr>
          <a:xfrm>
            <a:off x="6514011" y="2085682"/>
            <a:ext cx="1173421" cy="962318"/>
            <a:chOff x="6514011" y="2085682"/>
            <a:chExt cx="1173421" cy="962318"/>
          </a:xfrm>
        </p:grpSpPr>
        <p:pic>
          <p:nvPicPr>
            <p:cNvPr id="11" name="map Turkish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9" t="39806" r="40856" b="55556"/>
            <a:stretch/>
          </p:blipFill>
          <p:spPr>
            <a:xfrm>
              <a:off x="6514011" y="2729947"/>
              <a:ext cx="696686" cy="318053"/>
            </a:xfrm>
            <a:prstGeom prst="rect">
              <a:avLst/>
            </a:prstGeom>
          </p:spPr>
        </p:pic>
        <p:grpSp>
          <p:nvGrpSpPr>
            <p:cNvPr id="94" name="Boy Turkish"/>
            <p:cNvGrpSpPr/>
            <p:nvPr/>
          </p:nvGrpSpPr>
          <p:grpSpPr>
            <a:xfrm>
              <a:off x="6730134" y="2085682"/>
              <a:ext cx="957298" cy="857639"/>
              <a:chOff x="6471233" y="2106630"/>
              <a:chExt cx="957298" cy="857639"/>
            </a:xfrm>
          </p:grpSpPr>
          <p:pic>
            <p:nvPicPr>
              <p:cNvPr id="92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1233" y="2840493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99737">
                            <a14:foregroundMark x1="21184" y1="25308" x2="34342" y2="33000"/>
                            <a14:foregroundMark x1="48553" y1="23000" x2="56316" y2="32385"/>
                            <a14:foregroundMark x1="25658" y1="48615" x2="35921" y2="57231"/>
                            <a14:foregroundMark x1="49474" y1="47769" x2="55789" y2="520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423" y="2153118"/>
                <a:ext cx="524408" cy="773560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7189" y="2106630"/>
                <a:ext cx="391342" cy="337482"/>
              </a:xfrm>
              <a:prstGeom prst="rect">
                <a:avLst/>
              </a:prstGeom>
            </p:spPr>
          </p:pic>
          <p:pic>
            <p:nvPicPr>
              <p:cNvPr id="93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751" y="2440974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1" name="Brazilia"/>
          <p:cNvGrpSpPr/>
          <p:nvPr/>
        </p:nvGrpSpPr>
        <p:grpSpPr>
          <a:xfrm>
            <a:off x="3368233" y="3475443"/>
            <a:ext cx="1296364" cy="1860486"/>
            <a:chOff x="3368233" y="3475443"/>
            <a:chExt cx="1296364" cy="1860486"/>
          </a:xfrm>
        </p:grpSpPr>
        <p:pic>
          <p:nvPicPr>
            <p:cNvPr id="10" name="map brazilia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4" t="57722" r="61742" b="22191"/>
            <a:stretch/>
          </p:blipFill>
          <p:spPr>
            <a:xfrm>
              <a:off x="3368233" y="3958542"/>
              <a:ext cx="1296364" cy="1377387"/>
            </a:xfrm>
            <a:prstGeom prst="rect">
              <a:avLst/>
            </a:prstGeom>
          </p:spPr>
        </p:pic>
        <p:grpSp>
          <p:nvGrpSpPr>
            <p:cNvPr id="82" name="boy Brazilia"/>
            <p:cNvGrpSpPr/>
            <p:nvPr/>
          </p:nvGrpSpPr>
          <p:grpSpPr>
            <a:xfrm>
              <a:off x="3757524" y="3475443"/>
              <a:ext cx="566823" cy="1148687"/>
              <a:chOff x="3757524" y="3475443"/>
              <a:chExt cx="566823" cy="1148687"/>
            </a:xfrm>
          </p:grpSpPr>
          <p:pic>
            <p:nvPicPr>
              <p:cNvPr id="77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9390" y="4500354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Boy Bra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10000" b="90000" l="10000" r="90000">
                            <a14:foregroundMark x1="53385" y1="62385" x2="54231" y2="62385"/>
                            <a14:foregroundMark x1="53154" y1="76077" x2="54615" y2="75692"/>
                            <a14:foregroundMark x1="62923" y1="76077" x2="61538" y2="75231"/>
                            <a14:foregroundMark x1="62462" y1="76462" x2="61308" y2="76077"/>
                            <a14:backgroundMark x1="47385" y1="58846" x2="48769" y2="62154"/>
                            <a14:backgroundMark x1="48308" y1="47462" x2="47385" y2="51846"/>
                            <a14:backgroundMark x1="47846" y1="59077" x2="48692" y2="60692"/>
                            <a14:backgroundMark x1="28077" y1="40846" x2="28385" y2="43615"/>
                            <a14:backgroundMark x1="39077" y1="64077" x2="39462" y2="65923"/>
                            <a14:backgroundMark x1="34923" y1="56077" x2="33692" y2="576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76" t="25073" r="51766" b="22417"/>
              <a:stretch/>
            </p:blipFill>
            <p:spPr>
              <a:xfrm>
                <a:off x="3757524" y="3475443"/>
                <a:ext cx="517782" cy="1102660"/>
              </a:xfrm>
              <a:prstGeom prst="rect">
                <a:avLst/>
              </a:prstGeom>
            </p:spPr>
          </p:pic>
          <p:pic>
            <p:nvPicPr>
              <p:cNvPr id="78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9390" y="4090971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China"/>
          <p:cNvGrpSpPr/>
          <p:nvPr/>
        </p:nvGrpSpPr>
        <p:grpSpPr>
          <a:xfrm>
            <a:off x="8028432" y="2214195"/>
            <a:ext cx="2020824" cy="1428899"/>
            <a:chOff x="8028432" y="2214195"/>
            <a:chExt cx="2020824" cy="1428899"/>
          </a:xfrm>
        </p:grpSpPr>
        <p:pic>
          <p:nvPicPr>
            <p:cNvPr id="7" name="map Chine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52" t="33065" r="17571" b="46799"/>
            <a:stretch/>
          </p:blipFill>
          <p:spPr>
            <a:xfrm>
              <a:off x="8028432" y="2262349"/>
              <a:ext cx="2020824" cy="1380745"/>
            </a:xfrm>
            <a:prstGeom prst="rect">
              <a:avLst/>
            </a:prstGeom>
          </p:spPr>
        </p:pic>
        <p:grpSp>
          <p:nvGrpSpPr>
            <p:cNvPr id="79" name="girl China"/>
            <p:cNvGrpSpPr/>
            <p:nvPr/>
          </p:nvGrpSpPr>
          <p:grpSpPr>
            <a:xfrm>
              <a:off x="8814560" y="2214195"/>
              <a:ext cx="896624" cy="832959"/>
              <a:chOff x="8814560" y="2214195"/>
              <a:chExt cx="896624" cy="83295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4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462" b="33154" l="26699" r="63149">
                            <a14:foregroundMark x1="42286" y1="12077" x2="47002" y2="13846"/>
                            <a14:foregroundMark x1="27338" y1="7615" x2="37570" y2="12000"/>
                            <a14:foregroundMark x1="36051" y1="5769" x2="38449" y2="15462"/>
                            <a14:foregroundMark x1="38529" y1="16000" x2="38849" y2="17077"/>
                            <a14:foregroundMark x1="54436" y1="6538" x2="60352" y2="15231"/>
                            <a14:foregroundMark x1="52358" y1="12308" x2="50440" y2="173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37" r="35995" b="66237"/>
              <a:stretch/>
            </p:blipFill>
            <p:spPr>
              <a:xfrm>
                <a:off x="8814560" y="2214195"/>
                <a:ext cx="896624" cy="832959"/>
              </a:xfrm>
              <a:prstGeom prst="rect">
                <a:avLst/>
              </a:prstGeom>
            </p:spPr>
          </p:pic>
          <p:pic>
            <p:nvPicPr>
              <p:cNvPr id="54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5284" y="2923378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5284" y="2513995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9" name="India"/>
          <p:cNvGrpSpPr/>
          <p:nvPr/>
        </p:nvGrpSpPr>
        <p:grpSpPr>
          <a:xfrm>
            <a:off x="7854696" y="2373070"/>
            <a:ext cx="890951" cy="1604570"/>
            <a:chOff x="7854696" y="2373070"/>
            <a:chExt cx="890951" cy="1604570"/>
          </a:xfrm>
        </p:grpSpPr>
        <p:pic>
          <p:nvPicPr>
            <p:cNvPr id="5" name="map India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7" t="43466" r="29648" b="41999"/>
            <a:stretch/>
          </p:blipFill>
          <p:spPr>
            <a:xfrm>
              <a:off x="7854696" y="2980943"/>
              <a:ext cx="722376" cy="996697"/>
            </a:xfrm>
            <a:prstGeom prst="rect">
              <a:avLst/>
            </a:prstGeom>
          </p:spPr>
        </p:pic>
        <p:grpSp>
          <p:nvGrpSpPr>
            <p:cNvPr id="56" name="boy India"/>
            <p:cNvGrpSpPr/>
            <p:nvPr/>
          </p:nvGrpSpPr>
          <p:grpSpPr>
            <a:xfrm>
              <a:off x="7935297" y="2373070"/>
              <a:ext cx="810350" cy="1384644"/>
              <a:chOff x="7869358" y="2303525"/>
              <a:chExt cx="810350" cy="138464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869358" y="2303525"/>
                <a:ext cx="810350" cy="1384644"/>
                <a:chOff x="7869358" y="2303525"/>
                <a:chExt cx="810350" cy="1384644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37" cstate="print">
                  <a:extLst>
                    <a:ext uri="{BEBA8EAE-BF5A-486C-A8C5-ECC9F3942E4B}">
                      <a14:imgProps xmlns:a14="http://schemas.microsoft.com/office/drawing/2010/main">
                        <a14:imgLayer r:embed="rId38">
                          <a14:imgEffect>
                            <a14:backgroundRemoval t="67323" b="98262" l="68462" r="79538">
                              <a14:foregroundMark x1="74077" y1="78911" x2="72769" y2="91657"/>
                              <a14:foregroundMark x1="73231" y1="91657" x2="74846" y2="95597"/>
                              <a14:foregroundMark x1="68769" y1="68366" x2="72615" y2="96060"/>
                              <a14:backgroundMark x1="69000" y1="67903" x2="69000" y2="67903"/>
                              <a14:backgroundMark x1="72462" y1="68250" x2="78154" y2="79374"/>
                              <a14:backgroundMark x1="70462" y1="68714" x2="78231" y2="79143"/>
                              <a14:backgroundMark x1="69000" y1="68598" x2="70385" y2="785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490" t="66809" r="19456"/>
                <a:stretch/>
              </p:blipFill>
              <p:spPr>
                <a:xfrm>
                  <a:off x="7869358" y="2303525"/>
                  <a:ext cx="810350" cy="138464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37" t="60419" r="77102" b="24729"/>
                <a:stretch/>
              </p:blipFill>
              <p:spPr>
                <a:xfrm rot="20822492">
                  <a:off x="7981777" y="2360474"/>
                  <a:ext cx="499241" cy="323039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7951914" y="3044446"/>
                <a:ext cx="474957" cy="512447"/>
                <a:chOff x="2826219" y="1659070"/>
                <a:chExt cx="474957" cy="512447"/>
              </a:xfrm>
            </p:grpSpPr>
            <p:pic>
              <p:nvPicPr>
                <p:cNvPr id="50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1" name="UK"/>
          <p:cNvGrpSpPr/>
          <p:nvPr/>
        </p:nvGrpSpPr>
        <p:grpSpPr>
          <a:xfrm>
            <a:off x="5104797" y="1171430"/>
            <a:ext cx="789802" cy="1343170"/>
            <a:chOff x="5104797" y="1171430"/>
            <a:chExt cx="789802" cy="1343170"/>
          </a:xfrm>
        </p:grpSpPr>
        <p:pic>
          <p:nvPicPr>
            <p:cNvPr id="8" name="map UK"/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74" t="29864" r="52075" b="63335"/>
            <a:stretch/>
          </p:blipFill>
          <p:spPr>
            <a:xfrm>
              <a:off x="5495544" y="2048255"/>
              <a:ext cx="347472" cy="466345"/>
            </a:xfrm>
            <a:prstGeom prst="rect">
              <a:avLst/>
            </a:prstGeom>
          </p:spPr>
        </p:pic>
        <p:grpSp>
          <p:nvGrpSpPr>
            <p:cNvPr id="52" name="boy UK"/>
            <p:cNvGrpSpPr/>
            <p:nvPr/>
          </p:nvGrpSpPr>
          <p:grpSpPr>
            <a:xfrm>
              <a:off x="5104797" y="1171430"/>
              <a:ext cx="789802" cy="1083254"/>
              <a:chOff x="5757180" y="1259352"/>
              <a:chExt cx="789802" cy="108325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58385" b="94308" l="719" r="26699">
                            <a14:foregroundMark x1="11031" y1="62154" x2="15028" y2="92769"/>
                            <a14:foregroundMark x1="14948" y1="93154" x2="25020" y2="92923"/>
                            <a14:foregroundMark x1="14149" y1="92692" x2="15508" y2="93231"/>
                            <a14:foregroundMark x1="10791" y1="62077" x2="2558" y2="73154"/>
                            <a14:foregroundMark x1="1679" y1="65923" x2="12150" y2="71077"/>
                            <a14:foregroundMark x1="2878" y1="73231" x2="12070" y2="71231"/>
                            <a14:foregroundMark x1="7834" y1="71077" x2="8793" y2="70769"/>
                            <a14:foregroundMark x1="9992" y1="68154" x2="11591" y2="69154"/>
                            <a14:foregroundMark x1="9273" y1="66077" x2="11511" y2="64923"/>
                            <a14:foregroundMark x1="8473" y1="66615" x2="10152" y2="66615"/>
                            <a14:foregroundMark x1="6715" y1="64385" x2="10472" y2="62231"/>
                            <a14:foregroundMark x1="2798" y1="65308" x2="5675" y2="64231"/>
                            <a14:foregroundMark x1="1199" y1="65769" x2="3118" y2="65077"/>
                            <a14:foregroundMark x1="1119" y1="65846" x2="1998" y2="73385"/>
                            <a14:foregroundMark x1="1998" y1="73462" x2="3197" y2="73385"/>
                            <a14:foregroundMark x1="13749" y1="92769" x2="25580" y2="92846"/>
                            <a14:backgroundMark x1="19504" y1="85000" x2="19744" y2="91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61" r="72955" b="5689"/>
              <a:stretch/>
            </p:blipFill>
            <p:spPr>
              <a:xfrm rot="160944">
                <a:off x="5757180" y="1259352"/>
                <a:ext cx="765278" cy="1065931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6072025" y="1830159"/>
                <a:ext cx="474957" cy="512447"/>
                <a:chOff x="2826219" y="1659070"/>
                <a:chExt cx="474957" cy="512447"/>
              </a:xfrm>
            </p:grpSpPr>
            <p:pic>
              <p:nvPicPr>
                <p:cNvPr id="45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22" name="USA"/>
          <p:cNvGrpSpPr/>
          <p:nvPr/>
        </p:nvGrpSpPr>
        <p:grpSpPr>
          <a:xfrm>
            <a:off x="42415" y="1344596"/>
            <a:ext cx="3629406" cy="2084404"/>
            <a:chOff x="42415" y="1344596"/>
            <a:chExt cx="3629406" cy="2084404"/>
          </a:xfrm>
        </p:grpSpPr>
        <p:pic>
          <p:nvPicPr>
            <p:cNvPr id="2" name="map USA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t="19602" r="69927" b="50000"/>
            <a:stretch/>
          </p:blipFill>
          <p:spPr>
            <a:xfrm>
              <a:off x="42415" y="1344596"/>
              <a:ext cx="3629406" cy="2084404"/>
            </a:xfrm>
            <a:prstGeom prst="rect">
              <a:avLst/>
            </a:prstGeom>
          </p:spPr>
        </p:pic>
        <p:grpSp>
          <p:nvGrpSpPr>
            <p:cNvPr id="47" name="Boy USA"/>
            <p:cNvGrpSpPr/>
            <p:nvPr/>
          </p:nvGrpSpPr>
          <p:grpSpPr>
            <a:xfrm>
              <a:off x="2499454" y="1757011"/>
              <a:ext cx="706534" cy="1171190"/>
              <a:chOff x="2030637" y="1132335"/>
              <a:chExt cx="706534" cy="117119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54462" b="96769" l="59392" r="85132">
                            <a14:foregroundMark x1="59952" y1="57000" x2="71223" y2="63000"/>
                            <a14:foregroundMark x1="66347" y1="55615" x2="70504" y2="59231"/>
                            <a14:foregroundMark x1="65787" y1="57923" x2="69384" y2="60846"/>
                            <a14:foregroundMark x1="76419" y1="61231" x2="80096" y2="68154"/>
                            <a14:foregroundMark x1="76499" y1="63154" x2="74900" y2="68615"/>
                            <a14:foregroundMark x1="80655" y1="62769" x2="81535" y2="66462"/>
                            <a14:foregroundMark x1="81934" y1="62769" x2="83133" y2="65538"/>
                            <a14:foregroundMark x1="75460" y1="63385" x2="74740" y2="66692"/>
                            <a14:foregroundMark x1="69145" y1="68692" x2="70743" y2="69308"/>
                            <a14:foregroundMark x1="66587" y1="94692" x2="81535" y2="94615"/>
                            <a14:foregroundMark x1="68825" y1="95385" x2="75939" y2="95846"/>
                            <a14:foregroundMark x1="60831" y1="60615" x2="63309" y2="59769"/>
                            <a14:foregroundMark x1="73701" y1="55769" x2="68585" y2="74077"/>
                            <a14:foregroundMark x1="81215" y1="84385" x2="82254" y2="85769"/>
                            <a14:foregroundMark x1="82254" y1="84692" x2="83293" y2="85231"/>
                            <a14:foregroundMark x1="82174" y1="85846" x2="82814" y2="86308"/>
                            <a14:foregroundMark x1="80735" y1="85308" x2="80576" y2="85769"/>
                            <a14:foregroundMark x1="82014" y1="86154" x2="82174" y2="86462"/>
                            <a14:foregroundMark x1="82574" y1="86308" x2="82814" y2="86538"/>
                            <a14:foregroundMark x1="61311" y1="61692" x2="67066" y2="60538"/>
                            <a14:foregroundMark x1="66747" y1="55692" x2="72102" y2="56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37" t="54701" r="14473" b="3362"/>
              <a:stretch/>
            </p:blipFill>
            <p:spPr>
              <a:xfrm>
                <a:off x="2030637" y="1132335"/>
                <a:ext cx="706534" cy="1171190"/>
              </a:xfrm>
              <a:prstGeom prst="rect">
                <a:avLst/>
              </a:prstGeom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2185495" y="1791078"/>
                <a:ext cx="474957" cy="512447"/>
                <a:chOff x="2826219" y="1659070"/>
                <a:chExt cx="474957" cy="512447"/>
              </a:xfrm>
            </p:grpSpPr>
            <p:pic>
              <p:nvPicPr>
                <p:cNvPr id="41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6" name="Australia"/>
          <p:cNvGrpSpPr/>
          <p:nvPr/>
        </p:nvGrpSpPr>
        <p:grpSpPr>
          <a:xfrm>
            <a:off x="9262872" y="4225252"/>
            <a:ext cx="1419284" cy="1498892"/>
            <a:chOff x="9262872" y="4225252"/>
            <a:chExt cx="1419284" cy="1498892"/>
          </a:xfrm>
        </p:grpSpPr>
        <p:pic>
          <p:nvPicPr>
            <p:cNvPr id="3" name="map Avstralia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8" t="65735" r="12995" b="16529"/>
            <a:stretch/>
          </p:blipFill>
          <p:spPr>
            <a:xfrm>
              <a:off x="9262872" y="4507991"/>
              <a:ext cx="1344168" cy="1216153"/>
            </a:xfrm>
            <a:prstGeom prst="rect">
              <a:avLst/>
            </a:prstGeom>
          </p:spPr>
        </p:pic>
        <p:grpSp>
          <p:nvGrpSpPr>
            <p:cNvPr id="61" name="boy Avstralia"/>
            <p:cNvGrpSpPr/>
            <p:nvPr/>
          </p:nvGrpSpPr>
          <p:grpSpPr>
            <a:xfrm>
              <a:off x="9737599" y="4225252"/>
              <a:ext cx="944557" cy="875862"/>
              <a:chOff x="9737599" y="4225252"/>
              <a:chExt cx="944557" cy="87586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5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33462" b="64385" l="28857" r="63149">
                            <a14:foregroundMark x1="29177" y1="47231" x2="39888" y2="43462"/>
                            <a14:foregroundMark x1="41247" y1="56077" x2="41247" y2="61231"/>
                            <a14:foregroundMark x1="38609" y1="55769" x2="39408" y2="60231"/>
                            <a14:foregroundMark x1="34852" y1="62923" x2="43565" y2="62538"/>
                            <a14:foregroundMark x1="34213" y1="62538" x2="36371" y2="61385"/>
                            <a14:foregroundMark x1="42366" y1="61308" x2="44365" y2="62154"/>
                            <a14:foregroundMark x1="37250" y1="63692" x2="42046" y2="63385"/>
                            <a14:foregroundMark x1="33813" y1="62077" x2="34373" y2="62615"/>
                            <a14:foregroundMark x1="53477" y1="39769" x2="56994" y2="43308"/>
                            <a14:foregroundMark x1="53157" y1="40538" x2="54756" y2="43308"/>
                            <a14:foregroundMark x1="55076" y1="39692" x2="58833" y2="42846"/>
                            <a14:foregroundMark x1="54996" y1="39231" x2="54357" y2="40538"/>
                            <a14:foregroundMark x1="54996" y1="38692" x2="57634" y2="41231"/>
                            <a14:foregroundMark x1="37250" y1="42000" x2="41167" y2="426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96" t="33178" r="36359" b="35194"/>
              <a:stretch/>
            </p:blipFill>
            <p:spPr>
              <a:xfrm>
                <a:off x="9737599" y="4225252"/>
                <a:ext cx="944557" cy="875862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9782954" y="4588667"/>
                <a:ext cx="474957" cy="512447"/>
                <a:chOff x="2826219" y="1659070"/>
                <a:chExt cx="474957" cy="512447"/>
              </a:xfrm>
            </p:grpSpPr>
            <p:pic>
              <p:nvPicPr>
                <p:cNvPr id="58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24" name="Background 2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9" y="0"/>
            <a:ext cx="12246428" cy="6858000"/>
          </a:xfrm>
          <a:prstGeom prst="rect">
            <a:avLst/>
          </a:prstGeom>
        </p:spPr>
      </p:pic>
      <p:pic>
        <p:nvPicPr>
          <p:cNvPr id="68" name="flag Japan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4" t="41258" r="2585" b="44118"/>
          <a:stretch/>
        </p:blipFill>
        <p:spPr>
          <a:xfrm>
            <a:off x="7547488" y="6361477"/>
            <a:ext cx="447014" cy="285526"/>
          </a:xfrm>
          <a:prstGeom prst="rect">
            <a:avLst/>
          </a:prstGeom>
        </p:spPr>
      </p:pic>
      <p:pic>
        <p:nvPicPr>
          <p:cNvPr id="67" name="flag Italy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41258" r="52117" b="44118"/>
          <a:stretch/>
        </p:blipFill>
        <p:spPr>
          <a:xfrm>
            <a:off x="6999978" y="6361477"/>
            <a:ext cx="447014" cy="285526"/>
          </a:xfrm>
          <a:prstGeom prst="rect">
            <a:avLst/>
          </a:prstGeom>
        </p:spPr>
      </p:pic>
      <p:pic>
        <p:nvPicPr>
          <p:cNvPr id="66" name="flag France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41258" r="77149" b="44118"/>
          <a:stretch/>
        </p:blipFill>
        <p:spPr>
          <a:xfrm>
            <a:off x="6452471" y="6361477"/>
            <a:ext cx="447014" cy="285526"/>
          </a:xfrm>
          <a:prstGeom prst="rect">
            <a:avLst/>
          </a:prstGeom>
        </p:spPr>
      </p:pic>
      <p:pic>
        <p:nvPicPr>
          <p:cNvPr id="65" name="flag Canad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3" t="22146" r="27486" b="63230"/>
          <a:stretch/>
        </p:blipFill>
        <p:spPr>
          <a:xfrm>
            <a:off x="5904964" y="6361477"/>
            <a:ext cx="447014" cy="285526"/>
          </a:xfrm>
          <a:prstGeom prst="rect">
            <a:avLst/>
          </a:prstGeom>
        </p:spPr>
      </p:pic>
      <p:pic>
        <p:nvPicPr>
          <p:cNvPr id="71" name="flag Sweden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7" t="60661" r="27692" b="24715"/>
          <a:stretch/>
        </p:blipFill>
        <p:spPr>
          <a:xfrm>
            <a:off x="5357457" y="6361477"/>
            <a:ext cx="447014" cy="285526"/>
          </a:xfrm>
          <a:prstGeom prst="rect">
            <a:avLst/>
          </a:prstGeom>
        </p:spPr>
      </p:pic>
      <p:pic>
        <p:nvPicPr>
          <p:cNvPr id="70" name="Flag Russi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9712" r="77368" b="5664"/>
          <a:stretch/>
        </p:blipFill>
        <p:spPr>
          <a:xfrm>
            <a:off x="4809950" y="6361477"/>
            <a:ext cx="447014" cy="285526"/>
          </a:xfrm>
          <a:prstGeom prst="rect">
            <a:avLst/>
          </a:prstGeom>
        </p:spPr>
      </p:pic>
      <p:pic>
        <p:nvPicPr>
          <p:cNvPr id="69" name="flag Germany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6" t="60632" r="52353" b="24744"/>
          <a:stretch/>
        </p:blipFill>
        <p:spPr>
          <a:xfrm>
            <a:off x="4262443" y="6361477"/>
            <a:ext cx="447014" cy="285526"/>
          </a:xfrm>
          <a:prstGeom prst="rect">
            <a:avLst/>
          </a:prstGeom>
        </p:spPr>
      </p:pic>
      <p:pic>
        <p:nvPicPr>
          <p:cNvPr id="48" name="Flag Turkish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2146" r="77162" b="63230"/>
          <a:stretch/>
        </p:blipFill>
        <p:spPr>
          <a:xfrm>
            <a:off x="7541296" y="6009645"/>
            <a:ext cx="447014" cy="285526"/>
          </a:xfrm>
          <a:prstGeom prst="rect">
            <a:avLst/>
          </a:prstGeom>
        </p:spPr>
      </p:pic>
      <p:pic>
        <p:nvPicPr>
          <p:cNvPr id="9" name="flag Brazili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854" r="77162" b="82522"/>
          <a:stretch/>
        </p:blipFill>
        <p:spPr>
          <a:xfrm>
            <a:off x="7001930" y="6009645"/>
            <a:ext cx="447014" cy="285526"/>
          </a:xfrm>
          <a:prstGeom prst="rect">
            <a:avLst/>
          </a:prstGeom>
        </p:spPr>
      </p:pic>
      <p:pic>
        <p:nvPicPr>
          <p:cNvPr id="28" name="flag Indi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60419" r="77102" b="24729"/>
          <a:stretch/>
        </p:blipFill>
        <p:spPr>
          <a:xfrm>
            <a:off x="6447983" y="6014990"/>
            <a:ext cx="451502" cy="280181"/>
          </a:xfrm>
          <a:prstGeom prst="rect">
            <a:avLst/>
          </a:prstGeom>
        </p:spPr>
      </p:pic>
      <p:pic>
        <p:nvPicPr>
          <p:cNvPr id="27" name="flag Chin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1" t="21939" r="2640" b="63209"/>
          <a:stretch/>
        </p:blipFill>
        <p:spPr>
          <a:xfrm>
            <a:off x="5911455" y="6015969"/>
            <a:ext cx="440523" cy="283378"/>
          </a:xfrm>
          <a:prstGeom prst="rect">
            <a:avLst/>
          </a:prstGeom>
        </p:spPr>
      </p:pic>
      <p:pic>
        <p:nvPicPr>
          <p:cNvPr id="22" name="flag UK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4" t="2557" r="27234" b="82384"/>
          <a:stretch/>
        </p:blipFill>
        <p:spPr>
          <a:xfrm>
            <a:off x="5368725" y="6015969"/>
            <a:ext cx="435746" cy="279202"/>
          </a:xfrm>
          <a:prstGeom prst="rect">
            <a:avLst/>
          </a:prstGeom>
        </p:spPr>
      </p:pic>
      <p:pic>
        <p:nvPicPr>
          <p:cNvPr id="26" name="flag US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631" r="52203" b="82652"/>
          <a:stretch/>
        </p:blipFill>
        <p:spPr>
          <a:xfrm>
            <a:off x="4809950" y="6015969"/>
            <a:ext cx="440574" cy="279202"/>
          </a:xfrm>
          <a:prstGeom prst="rect">
            <a:avLst/>
          </a:prstGeom>
        </p:spPr>
      </p:pic>
      <p:pic>
        <p:nvPicPr>
          <p:cNvPr id="16" name="flag Avstralia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6" t="7483" r="1779" b="73376"/>
          <a:stretch/>
        </p:blipFill>
        <p:spPr>
          <a:xfrm>
            <a:off x="4262444" y="6022292"/>
            <a:ext cx="448714" cy="279201"/>
          </a:xfrm>
          <a:prstGeom prst="rect">
            <a:avLst/>
          </a:prstGeom>
        </p:spPr>
      </p:pic>
      <p:pic>
        <p:nvPicPr>
          <p:cNvPr id="6" name="plan Australia"/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14486148">
            <a:off x="8807114" y="2900404"/>
            <a:ext cx="428968" cy="349423"/>
          </a:xfrm>
          <a:prstGeom prst="rect">
            <a:avLst/>
          </a:prstGeom>
        </p:spPr>
      </p:pic>
      <p:pic>
        <p:nvPicPr>
          <p:cNvPr id="125" name="Plan USA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21440042">
            <a:off x="8815622" y="2878503"/>
            <a:ext cx="428968" cy="349423"/>
          </a:xfrm>
          <a:prstGeom prst="rect">
            <a:avLst/>
          </a:prstGeom>
        </p:spPr>
      </p:pic>
      <p:pic>
        <p:nvPicPr>
          <p:cNvPr id="126" name="Plan UK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792610">
            <a:off x="8968022" y="3030903"/>
            <a:ext cx="428968" cy="349423"/>
          </a:xfrm>
          <a:prstGeom prst="rect">
            <a:avLst/>
          </a:prstGeom>
        </p:spPr>
      </p:pic>
      <p:pic>
        <p:nvPicPr>
          <p:cNvPr id="127" name="Plan India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20502568">
            <a:off x="8873021" y="2966780"/>
            <a:ext cx="428968" cy="349423"/>
          </a:xfrm>
          <a:prstGeom prst="rect">
            <a:avLst/>
          </a:prstGeom>
        </p:spPr>
      </p:pic>
      <p:pic>
        <p:nvPicPr>
          <p:cNvPr id="128" name="Plan Brazilia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20403926">
            <a:off x="8843388" y="2827504"/>
            <a:ext cx="428968" cy="349423"/>
          </a:xfrm>
          <a:prstGeom prst="rect">
            <a:avLst/>
          </a:prstGeom>
        </p:spPr>
      </p:pic>
      <p:pic>
        <p:nvPicPr>
          <p:cNvPr id="130" name="Plan Turkish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533039">
            <a:off x="9006586" y="3000731"/>
            <a:ext cx="428968" cy="349423"/>
          </a:xfrm>
          <a:prstGeom prst="rect">
            <a:avLst/>
          </a:prstGeom>
        </p:spPr>
      </p:pic>
      <p:pic>
        <p:nvPicPr>
          <p:cNvPr id="135" name="Plan German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813340">
            <a:off x="8912505" y="2946318"/>
            <a:ext cx="428968" cy="349423"/>
          </a:xfrm>
          <a:prstGeom prst="rect">
            <a:avLst/>
          </a:prstGeom>
        </p:spPr>
      </p:pic>
      <p:pic>
        <p:nvPicPr>
          <p:cNvPr id="136" name="Plan Russian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5234676">
            <a:off x="8870895" y="2999135"/>
            <a:ext cx="428968" cy="349423"/>
          </a:xfrm>
          <a:prstGeom prst="rect">
            <a:avLst/>
          </a:prstGeom>
        </p:spPr>
      </p:pic>
      <p:pic>
        <p:nvPicPr>
          <p:cNvPr id="137" name="Plan Sweden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1424722">
            <a:off x="8807114" y="2924939"/>
            <a:ext cx="428968" cy="349423"/>
          </a:xfrm>
          <a:prstGeom prst="rect">
            <a:avLst/>
          </a:prstGeom>
        </p:spPr>
      </p:pic>
      <p:pic>
        <p:nvPicPr>
          <p:cNvPr id="138" name="Plan Canada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622402">
            <a:off x="8797864" y="2924940"/>
            <a:ext cx="428968" cy="349423"/>
          </a:xfrm>
          <a:prstGeom prst="rect">
            <a:avLst/>
          </a:prstGeom>
        </p:spPr>
      </p:pic>
      <p:pic>
        <p:nvPicPr>
          <p:cNvPr id="139" name="Plan France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622402">
            <a:off x="8950264" y="3077340"/>
            <a:ext cx="428968" cy="349423"/>
          </a:xfrm>
          <a:prstGeom prst="rect">
            <a:avLst/>
          </a:prstGeom>
        </p:spPr>
      </p:pic>
      <p:pic>
        <p:nvPicPr>
          <p:cNvPr id="140" name="Plan Italy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371290">
            <a:off x="8800560" y="2950531"/>
            <a:ext cx="428968" cy="34942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CA836E2-C2AE-4261-980A-B995EF36A5E9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5625" r="96250">
                        <a14:foregroundMark x1="5677" y1="39583" x2="6667" y2="41319"/>
                        <a14:foregroundMark x1="92188" y1="40556" x2="90885" y2="46597"/>
                        <a14:foregroundMark x1="95677" y1="35972" x2="9625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92" y="1999105"/>
            <a:ext cx="1494072" cy="112055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4F7D032-90A6-46B8-8C6C-D988B8DCFB8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07" y="-46938"/>
            <a:ext cx="12858073" cy="8049155"/>
          </a:xfrm>
          <a:prstGeom prst="rect">
            <a:avLst/>
          </a:prstGeom>
        </p:spPr>
      </p:pic>
      <p:pic>
        <p:nvPicPr>
          <p:cNvPr id="141" name="Plan Japan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10516540">
            <a:off x="8694735" y="2953303"/>
            <a:ext cx="428968" cy="349423"/>
          </a:xfrm>
          <a:prstGeom prst="rect">
            <a:avLst/>
          </a:prstGeom>
        </p:spPr>
      </p:pic>
      <p:pic>
        <p:nvPicPr>
          <p:cNvPr id="1026" name="Picture 2" descr="https://w7.pngwing.com/pngs/631/834/png-transparent-heraldic-flag-banner-flag-of-kazakhstan-flag-miscellaneous-flag-rectangle.png">
            <a:extLst>
              <a:ext uri="{FF2B5EF4-FFF2-40B4-BE49-F238E27FC236}">
                <a16:creationId xmlns:a16="http://schemas.microsoft.com/office/drawing/2014/main" id="{9BB0C6A0-2BB7-4B9F-A86F-8096980B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10000" b="90000" l="10000" r="90000">
                        <a14:foregroundMark x1="14457" y1="10195" x2="16413" y2="1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32" y="6022292"/>
            <a:ext cx="1201947" cy="6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CB70C583-92A5-400B-B7C9-335D995AA56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3519" b="84815" l="7700" r="73200">
                        <a14:foregroundMark x1="70200" y1="35370" x2="73200" y2="39815"/>
                        <a14:foregroundMark x1="71900" y1="49259" x2="71700" y2="48519"/>
                        <a14:foregroundMark x1="28900" y1="13333" x2="36000" y2="63796"/>
                        <a14:foregroundMark x1="35600" y1="59352" x2="36100" y2="67315"/>
                        <a14:foregroundMark x1="36100" y1="67315" x2="32100" y2="73704"/>
                        <a14:foregroundMark x1="32100" y1="73704" x2="23500" y2="75185"/>
                        <a14:foregroundMark x1="23500" y1="75185" x2="22500" y2="76111"/>
                        <a14:foregroundMark x1="26400" y1="83889" x2="31300" y2="78519"/>
                        <a14:foregroundMark x1="31300" y1="78519" x2="37900" y2="84815"/>
                        <a14:foregroundMark x1="37900" y1="84815" x2="34100" y2="78426"/>
                        <a14:foregroundMark x1="34100" y1="78426" x2="40600" y2="74537"/>
                        <a14:foregroundMark x1="40600" y1="74537" x2="39400" y2="63981"/>
                        <a14:foregroundMark x1="39400" y1="63981" x2="36500" y2="57315"/>
                        <a14:foregroundMark x1="36500" y1="57315" x2="26100" y2="56389"/>
                        <a14:foregroundMark x1="26100" y1="56389" x2="20100" y2="60741"/>
                        <a14:foregroundMark x1="17193" y1="71481" x2="20300" y2="75741"/>
                        <a14:foregroundMark x1="20300" y1="75741" x2="24300" y2="76944"/>
                        <a14:foregroundMark x1="22700" y1="33241" x2="19600" y2="40926"/>
                        <a14:foregroundMark x1="19600" y1="40926" x2="14457" y2="43340"/>
                        <a14:foregroundMark x1="13631" y1="42735" x2="15800" y2="39815"/>
                        <a14:foregroundMark x1="25600" y1="15648" x2="34200" y2="15463"/>
                        <a14:foregroundMark x1="34200" y1="15463" x2="36000" y2="10833"/>
                        <a14:foregroundMark x1="28700" y1="5000" x2="32100" y2="4259"/>
                        <a14:foregroundMark x1="32900" y1="11019" x2="37700" y2="17315"/>
                        <a14:foregroundMark x1="37700" y1="17315" x2="38700" y2="32500"/>
                        <a14:foregroundMark x1="44601" y1="43889" x2="45800" y2="46204"/>
                        <a14:foregroundMark x1="38700" y1="32500" x2="44073" y2="42870"/>
                        <a14:foregroundMark x1="45800" y1="46204" x2="43900" y2="48333"/>
                        <a14:foregroundMark x1="22900" y1="30926" x2="32000" y2="35926"/>
                        <a14:foregroundMark x1="32000" y1="35926" x2="34400" y2="27315"/>
                        <a14:foregroundMark x1="33766" y1="24907" x2="32500" y2="20093"/>
                        <a14:foregroundMark x1="34400" y1="27315" x2="33766" y2="24907"/>
                        <a14:foregroundMark x1="32500" y1="20093" x2="38700" y2="15370"/>
                        <a14:foregroundMark x1="38700" y1="15370" x2="32600" y2="10648"/>
                        <a14:foregroundMark x1="32600" y1="10648" x2="28700" y2="3704"/>
                        <a14:foregroundMark x1="28700" y1="3704" x2="27700" y2="3519"/>
                        <a14:foregroundMark x1="19100" y1="74352" x2="21800" y2="78056"/>
                        <a14:foregroundMark x1="18900" y1="41944" x2="16800" y2="47315"/>
                        <a14:foregroundMark x1="46536" y1="43889" x2="46700" y2="44815"/>
                        <a14:foregroundMark x1="45600" y1="38611" x2="46355" y2="42870"/>
                        <a14:foregroundMark x1="32500" y1="5833" x2="33700" y2="5370"/>
                        <a14:foregroundMark x1="24100" y1="13333" x2="22500" y2="14074"/>
                        <a14:foregroundMark x1="17000" y1="76759" x2="18500" y2="77870"/>
                        <a14:foregroundMark x1="54400" y1="78056" x2="53100" y2="83704"/>
                        <a14:foregroundMark x1="65400" y1="84815" x2="63800" y2="84259"/>
                        <a14:foregroundMark x1="35200" y1="4815" x2="33100" y2="4815"/>
                        <a14:foregroundMark x1="16000" y1="78056" x2="18900" y2="77870"/>
                        <a14:foregroundMark x1="22200" y1="55648" x2="22200" y2="58704"/>
                        <a14:foregroundMark x1="16400" y1="47130" x2="16200" y2="49259"/>
                        <a14:foregroundMark x1="35000" y1="5185" x2="37100" y2="5648"/>
                        <a14:foregroundMark x1="24300" y1="29537" x2="21800" y2="31296"/>
                        <a14:foregroundMark x1="22700" y1="29907" x2="24300" y2="29907"/>
                        <a14:foregroundMark x1="23900" y1="28796" x2="23700" y2="28796"/>
                        <a14:backgroundMark x1="22500" y1="40926" x2="22200" y2="46019"/>
                        <a14:backgroundMark x1="23300" y1="39630" x2="23300" y2="39630"/>
                        <a14:backgroundMark x1="17000" y1="67870" x2="17000" y2="67870"/>
                        <a14:backgroundMark x1="17900" y1="62593" x2="15700" y2="69259"/>
                        <a14:backgroundMark x1="15700" y1="69259" x2="15400" y2="69722"/>
                        <a14:backgroundMark x1="18300" y1="62407" x2="18900" y2="62778"/>
                        <a14:backgroundMark x1="16400" y1="69907" x2="16000" y2="71667"/>
                        <a14:backgroundMark x1="12200" y1="43889" x2="13700" y2="44259"/>
                        <a14:backgroundMark x1="48700" y1="43704" x2="48700" y2="43704"/>
                        <a14:backgroundMark x1="34800" y1="24907" x2="34800" y2="24907"/>
                        <a14:backgroundMark x1="27700" y1="25926" x2="27700" y2="25926"/>
                        <a14:backgroundMark x1="16600" y1="68241" x2="16600" y2="71481"/>
                        <a14:backgroundMark x1="23300" y1="38056" x2="23300" y2="39815"/>
                        <a14:backgroundMark x1="45400" y1="42870" x2="45400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04" b="10407"/>
          <a:stretch/>
        </p:blipFill>
        <p:spPr>
          <a:xfrm>
            <a:off x="4875219" y="3996963"/>
            <a:ext cx="2302986" cy="28680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747E783-6891-4533-B79B-096B195353F2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93" y="582667"/>
            <a:ext cx="3228444" cy="2029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6A937B6-623A-4C1D-8451-78A4D0DC0891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65" y="210997"/>
            <a:ext cx="4205489" cy="297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95C41A-E859-4F43-B5B9-9D1AD44FEA81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48" y="2785242"/>
            <a:ext cx="4660941" cy="3099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AutoShape 4" descr="https://zhasorken.kazgazeta.kz/wp-content/uploads/2017/10/9544af6b-e525-406f-b41e-a569d36e384a.jpg">
            <a:extLst>
              <a:ext uri="{FF2B5EF4-FFF2-40B4-BE49-F238E27FC236}">
                <a16:creationId xmlns:a16="http://schemas.microsoft.com/office/drawing/2014/main" id="{7F059FBB-6483-4FB1-808E-3A4E34F773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CDDB76A7-1975-4D3F-8E3D-367E87DAD0A8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89" y="2994095"/>
            <a:ext cx="3740498" cy="2487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6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425 0.27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3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5155 -0.0155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78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5358 -0.15787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97" y="-789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28542 -0.1180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590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7122 0.04005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1991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0404 0.2530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12639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18138 -0.03842 " pathEditMode="relative" rAng="0" ptsTypes="AA">
                                      <p:cBhvr>
                                        <p:cTn id="293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-1921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5261 -0.09861 " pathEditMode="relative" rAng="0" ptsTypes="AA">
                                      <p:cBhvr>
                                        <p:cTn id="33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493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0039 -0.19259 " pathEditMode="relative" rAng="0" ptsTypes="AA">
                                      <p:cBhvr>
                                        <p:cTn id="375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9630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22955 -0.17153 " pathEditMode="relative" rAng="0" ptsTypes="AA">
                                      <p:cBhvr>
                                        <p:cTn id="416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8588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6849 -0.09004 " pathEditMode="relative" rAng="0" ptsTypes="AA">
                                      <p:cBhvr>
                                        <p:cTn id="457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-4514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23333 -0.04746 " pathEditMode="relative" rAng="0" ptsTypes="AA">
                                      <p:cBhvr>
                                        <p:cTn id="498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384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0169 -0.02477 " pathEditMode="relative" rAng="0" ptsTypes="AA">
                                      <p:cBhvr>
                                        <p:cTn id="539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250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 Настя</dc:creator>
  <cp:lastModifiedBy>Админ</cp:lastModifiedBy>
  <cp:revision>19</cp:revision>
  <dcterms:created xsi:type="dcterms:W3CDTF">2020-05-30T11:56:52Z</dcterms:created>
  <dcterms:modified xsi:type="dcterms:W3CDTF">2023-03-01T16:31:04Z</dcterms:modified>
</cp:coreProperties>
</file>