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F9212-EB8C-4B3F-9E58-A6C8FBFD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E6E7B5-590D-4EAF-88A2-1342B8D11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325F7-39A3-4A46-AE16-51CB58B9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FF510-728C-4B2C-8C27-2B608DD8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F443E-B140-4596-B86F-6CBF324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621B2-2767-40DB-BB3C-F649B6F9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6E356-33D2-46F7-9958-D04227C23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75DAD-BD88-4381-B67E-BC32EC03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9805B-20A0-48E8-8B19-2AECD26C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40233-69BC-48BB-86EC-4372E9FB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2B5A2-79FB-4FAF-AEA2-38B7EEE27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E2B9EC-1E68-4676-9B11-7DB90857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6F466-19EC-480C-8D43-6D8D9A2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FEF8C-04C3-47F3-99D4-9F3005BB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D1904-5000-4B41-8FE3-997F33EB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F38B-8961-4852-99FD-8E253CCF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9AD53-C357-4D02-AE2E-DE2F71E9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968E6-A738-4230-B146-D372C404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2AB83-D9DF-4B6F-9DBE-4168A041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C056C-B08A-40C5-9B15-0E89D72C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AD12D-F24C-4E65-B4A8-0D91BD78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53B1FD-561D-470B-9465-D0E277AD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82910-50D9-4BAE-83C9-3A5702E2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7985-BA2B-4EB3-82A3-3821EEF3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F3A6-C00D-45BC-A231-F0F78B66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6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B1F7-AE5A-46FB-9A6F-15F6CC8B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E7B5D-6002-486B-ACFF-13ED592A8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3B0806-A4B4-445B-AE18-41C80F613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A989A-DE3B-429D-B28D-FF42613D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6261A-ADE5-4EBE-B529-1988E5D9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609B-0086-447B-B68A-FF7A5E37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74D-A214-4C28-8B43-7BB0D8F3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8E5B11-CECE-4DC0-85EB-1D8D04E8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B99C2C-E514-4E7C-B28F-10B057EB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343B59-DA42-4C53-8DE2-0D95B3B9B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B7F9FF-C6F7-4C1B-89DC-E7AD1A2C3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9099F9-264D-4CB7-92E8-3420ECC3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FA8C9-5C9D-405D-AEA5-275DCF56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9C192D-FBCD-4B6F-97D3-A2326FE0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7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126C-E911-494F-BEA0-7E585276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9EC7D6-9AC0-4C5C-B49D-A3E32AC7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587565-91BB-4279-A753-29BAED59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42F9F3-144F-482B-A31E-FE1C134F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5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00DD19-4C67-4B24-B82E-86AF85A3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32AB1D-D223-46E6-9436-28A779CD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F5D1DC-47F5-4CD0-8361-45055E9E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B2C99-34F2-4AC3-9CFB-EBC162F2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B8A9-937A-44EE-8B50-83634C3F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2D17D-E816-408E-A749-5E4052D27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5E293-14E2-4F30-A50D-254C392E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B268F-511C-4CA1-B37E-802B0ED2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8C79F4-CF60-4575-BE46-4A9C9F91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DE383-8E8D-45FF-B0F1-BBBEC335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303A6C-5218-4C0D-BF41-486B17EF3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6904F6-718E-4EC3-AA40-50B0256F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ABFA2-DBB9-46EA-B241-E7B5AD86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691585-C395-46DC-A2F9-0769C147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0B683-C1F6-49D9-BCA8-8DEE1B48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21DCB-439B-4CED-83A0-385D1696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37AE3-8408-4B3B-B2F1-6506B43D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10736-5009-47DE-A04F-E8FFCA68C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7931-3B4D-4DB9-89E0-029ED10E7571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7F9B2-9FB6-43AB-9BEE-1A0D96CE1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EB175-AB07-4BD5-84F7-0CFD0209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2" Type="http://schemas.openxmlformats.org/officeDocument/2006/relationships/audio" Target="../media/audio1.wav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1.wdp"/><Relationship Id="rId5" Type="http://schemas.openxmlformats.org/officeDocument/2006/relationships/image" Target="../media/image3.jpg"/><Relationship Id="rId1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EF58C4-6691-4C08-930C-FD92E0FC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5" y="2753267"/>
            <a:ext cx="2020678" cy="3321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5A07C9-F8B7-4211-B88C-D246FAD6A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57" y="5932815"/>
            <a:ext cx="791470" cy="7914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C2DE730F-78F8-45F9-8E4F-C7EF5358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703" y="224553"/>
            <a:ext cx="2002796" cy="28696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ECFF675-A1E7-4A9B-99A8-15504A616B7A}"/>
              </a:ext>
            </a:extLst>
          </p:cNvPr>
          <p:cNvGrpSpPr/>
          <p:nvPr/>
        </p:nvGrpSpPr>
        <p:grpSpPr>
          <a:xfrm>
            <a:off x="1852691" y="5904418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E8F7968-1D5A-45EE-A821-AA4DE27BB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4DF1CB01-8275-4304-BC65-E12756A16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513" y="5608193"/>
              <a:ext cx="559219" cy="55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A19834-A744-456C-9319-94FF1C51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97" y="5932913"/>
            <a:ext cx="791470" cy="7914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F5159E39-FF1D-4E66-9A84-C179A198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282" y="256348"/>
            <a:ext cx="2059731" cy="29600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08EB3A0-38EB-4596-905F-FB33E65AFA1F}"/>
              </a:ext>
            </a:extLst>
          </p:cNvPr>
          <p:cNvGrpSpPr/>
          <p:nvPr/>
        </p:nvGrpSpPr>
        <p:grpSpPr>
          <a:xfrm>
            <a:off x="2624908" y="5884318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33CCB98-4C6B-48AD-97F4-7679F026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id="{4CD842A4-43F0-466C-975B-EA29AC665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3175" y="5570305"/>
              <a:ext cx="628737" cy="62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FA1B3C-6686-4ADE-B1F4-C07935BDC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23" y="5407010"/>
            <a:ext cx="791820" cy="7918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42BAA65C-DF34-4B83-BD86-C3E3A0D9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662" y="245008"/>
            <a:ext cx="2073812" cy="29714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1CAAC38-891A-4336-B029-20695061031D}"/>
              </a:ext>
            </a:extLst>
          </p:cNvPr>
          <p:cNvGrpSpPr/>
          <p:nvPr/>
        </p:nvGrpSpPr>
        <p:grpSpPr>
          <a:xfrm>
            <a:off x="2237818" y="5381772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D78561A-4E3D-49AB-BD7A-D9A5B686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87F1DF-F854-4AC4-957F-D44B4220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1563" y="5592467"/>
              <a:ext cx="590740" cy="59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4" descr="https://sp2.bvf.ru/image/photos/dc/eb/82/7389456_s2.jpg">
            <a:extLst>
              <a:ext uri="{FF2B5EF4-FFF2-40B4-BE49-F238E27FC236}">
                <a16:creationId xmlns:a16="http://schemas.microsoft.com/office/drawing/2014/main" id="{3275AAA6-1086-481F-9A60-F4BE83AF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4" b="96640" l="250" r="99500">
                        <a14:foregroundMark x1="6375" y1="37634" x2="11500" y2="69624"/>
                        <a14:foregroundMark x1="11500" y1="69624" x2="42000" y2="81183"/>
                        <a14:foregroundMark x1="42000" y1="81183" x2="67750" y2="79301"/>
                        <a14:foregroundMark x1="67750" y1="79301" x2="87875" y2="63172"/>
                        <a14:foregroundMark x1="87875" y1="63172" x2="94750" y2="47043"/>
                        <a14:foregroundMark x1="47875" y1="6183" x2="47875" y2="8333"/>
                        <a14:foregroundMark x1="8375" y1="58065" x2="7125" y2="79973"/>
                        <a14:foregroundMark x1="35000" y1="92473" x2="49552" y2="93858"/>
                        <a14:foregroundMark x1="64959" y1="93468" x2="76375" y2="90995"/>
                        <a14:foregroundMark x1="95500" y1="53629" x2="90750" y2="82930"/>
                        <a14:foregroundMark x1="62875" y1="69758" x2="49875" y2="69758"/>
                        <a14:foregroundMark x1="4375" y1="48522" x2="4375" y2="64651"/>
                        <a14:foregroundMark x1="38375" y1="77016" x2="62250" y2="71909"/>
                        <a14:foregroundMark x1="62250" y1="71909" x2="64875" y2="71909"/>
                        <a14:foregroundMark x1="96125" y1="63978" x2="89125" y2="87903"/>
                        <a14:foregroundMark x1="89125" y1="87903" x2="79125" y2="90995"/>
                        <a14:foregroundMark x1="97500" y1="43414" x2="98125" y2="70430"/>
                        <a14:foregroundMark x1="98125" y1="70430" x2="88625" y2="93145"/>
                        <a14:foregroundMark x1="59894" y1="95934" x2="51250" y2="96774"/>
                        <a14:foregroundMark x1="88625" y1="93145" x2="63456" y2="95589"/>
                        <a14:foregroundMark x1="3000" y1="55914" x2="250" y2="81452"/>
                        <a14:foregroundMark x1="55375" y1="4704" x2="47125" y2="2554"/>
                        <a14:foregroundMark x1="97500" y1="76344" x2="99500" y2="78495"/>
                        <a14:backgroundMark x1="51250" y1="93952" x2="61500" y2="93952"/>
                        <a14:backgroundMark x1="62125" y1="93952" x2="59375" y2="95296"/>
                        <a14:backgroundMark x1="59375" y1="93145" x2="64125" y2="94624"/>
                        <a14:backgroundMark x1="51250" y1="93952" x2="51250" y2="93952"/>
                        <a14:backgroundMark x1="49875" y1="90995" x2="53250" y2="946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781">
            <a:off x="9752755" y="4681115"/>
            <a:ext cx="1775290" cy="16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B30063-6D42-42DB-86FE-006C18A0F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6" y="5932815"/>
            <a:ext cx="791470" cy="7914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B95117F5-9E10-4691-B3DE-37BB6521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3596" y="1954756"/>
            <a:ext cx="2107338" cy="29244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737553E-BD40-450F-8CD9-B38ED6A289AF}"/>
              </a:ext>
            </a:extLst>
          </p:cNvPr>
          <p:cNvGrpSpPr/>
          <p:nvPr/>
        </p:nvGrpSpPr>
        <p:grpSpPr>
          <a:xfrm>
            <a:off x="3557610" y="5904418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4582502-76CC-4870-BE91-691195EAF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25" name="Picture 18">
              <a:extLst>
                <a:ext uri="{FF2B5EF4-FFF2-40B4-BE49-F238E27FC236}">
                  <a16:creationId xmlns:a16="http://schemas.microsoft.com/office/drawing/2014/main" id="{4D1A046D-ECB3-478B-8E9D-A8C9641C2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513" y="5608193"/>
              <a:ext cx="559219" cy="55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EBB0B8-1E58-4C96-8E06-427479A04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16" y="5932913"/>
            <a:ext cx="791470" cy="7914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7329063E-6886-4620-BE9E-9CA26AC8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600" y="2015559"/>
            <a:ext cx="2020678" cy="28611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12D6937-2AA9-47D7-AB3D-AE24EC0846BE}"/>
              </a:ext>
            </a:extLst>
          </p:cNvPr>
          <p:cNvGrpSpPr/>
          <p:nvPr/>
        </p:nvGrpSpPr>
        <p:grpSpPr>
          <a:xfrm>
            <a:off x="4329827" y="5884318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1D1623F-96CE-4B6D-A177-203BE4B93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30" name="Picture 18">
              <a:extLst>
                <a:ext uri="{FF2B5EF4-FFF2-40B4-BE49-F238E27FC236}">
                  <a16:creationId xmlns:a16="http://schemas.microsoft.com/office/drawing/2014/main" id="{9BA3BA4F-11D5-4F74-A180-CA848EA47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3175" y="5570305"/>
              <a:ext cx="628737" cy="62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F05B72-D2E6-4BA2-8005-71110FFE2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2" y="5407010"/>
            <a:ext cx="791820" cy="7918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CE5C6EAC-FBB8-42A5-889A-654E53F6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6221" y="1998428"/>
            <a:ext cx="1938207" cy="28782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2030AD4-F6E3-4EF6-AE1F-E3BB146DD7D6}"/>
              </a:ext>
            </a:extLst>
          </p:cNvPr>
          <p:cNvGrpSpPr/>
          <p:nvPr/>
        </p:nvGrpSpPr>
        <p:grpSpPr>
          <a:xfrm>
            <a:off x="3942737" y="5381772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6190490-2046-4FA5-9F40-EBEB15E99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35" name="Picture 18">
              <a:extLst>
                <a:ext uri="{FF2B5EF4-FFF2-40B4-BE49-F238E27FC236}">
                  <a16:creationId xmlns:a16="http://schemas.microsoft.com/office/drawing/2014/main" id="{D8C75BAD-9E59-4109-8D9F-D12872687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1563" y="5592467"/>
              <a:ext cx="590740" cy="59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948B7F7-16FF-4FE9-9E03-50D8443E7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13" y="5977971"/>
            <a:ext cx="791470" cy="7914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D6E69667-DBA1-45B2-80F3-2E792D10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841" y="256348"/>
            <a:ext cx="2002796" cy="28358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F82B785-9AEC-4981-911D-527D0ADB91EC}"/>
              </a:ext>
            </a:extLst>
          </p:cNvPr>
          <p:cNvGrpSpPr/>
          <p:nvPr/>
        </p:nvGrpSpPr>
        <p:grpSpPr>
          <a:xfrm>
            <a:off x="5290047" y="5949574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F44C542-D981-4C8D-A6B0-F5EB566B8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1EE9FD9D-676E-463B-8707-3675E4E39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513" y="5608193"/>
              <a:ext cx="559219" cy="55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ECE5D54-75B8-4A15-9150-2453739C0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79" y="5452166"/>
            <a:ext cx="791820" cy="7918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18">
            <a:extLst>
              <a:ext uri="{FF2B5EF4-FFF2-40B4-BE49-F238E27FC236}">
                <a16:creationId xmlns:a16="http://schemas.microsoft.com/office/drawing/2014/main" id="{50A460A1-D5FF-414D-9691-30CDCCFC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7208" y="2015561"/>
            <a:ext cx="2002796" cy="28611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32DA3F-D0BB-4F58-91C3-22E9C77B3A4E}"/>
              </a:ext>
            </a:extLst>
          </p:cNvPr>
          <p:cNvGrpSpPr/>
          <p:nvPr/>
        </p:nvGrpSpPr>
        <p:grpSpPr>
          <a:xfrm>
            <a:off x="5675174" y="5426928"/>
            <a:ext cx="863914" cy="833495"/>
            <a:chOff x="2116992" y="5444893"/>
            <a:chExt cx="863914" cy="833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1E5BA95-93A5-41C7-BF01-EB64E3F4D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992" y="5444893"/>
              <a:ext cx="863914" cy="833495"/>
            </a:xfrm>
            <a:prstGeom prst="rect">
              <a:avLst/>
            </a:prstGeom>
          </p:spPr>
        </p:pic>
        <p:pic>
          <p:nvPicPr>
            <p:cNvPr id="45" name="Picture 18">
              <a:extLst>
                <a:ext uri="{FF2B5EF4-FFF2-40B4-BE49-F238E27FC236}">
                  <a16:creationId xmlns:a16="http://schemas.microsoft.com/office/drawing/2014/main" id="{36097BF4-DFE3-43C0-A4CE-65620C99C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1563" y="5592467"/>
              <a:ext cx="590740" cy="59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47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dur="225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63138 -0.09167 " pathEditMode="relative" rAng="0" ptsTypes="AA">
                                      <p:cBhvr>
                                        <p:cTn id="4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4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dur="2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dur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69245 -0.115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22" y="-578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dur="225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65417 -0.04745 " pathEditMode="relative" rAng="0" ptsTypes="AA">
                                      <p:cBhvr>
                                        <p:cTn id="86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238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dur="2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"/>
                            </p:stCondLst>
                            <p:childTnLst>
                              <p:par>
                                <p:cTn id="90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dur="225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4961 -0.10394 " pathEditMode="relative" rAng="0" ptsTypes="AA">
                                      <p:cBhvr>
                                        <p:cTn id="108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-520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dur="2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12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dur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54896 -0.1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5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dur="225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51836 -0.03912 " pathEditMode="relative" rAng="0" ptsTypes="AA">
                                      <p:cBhvr>
                                        <p:cTn id="152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1" y="-196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dur="2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50"/>
                            </p:stCondLst>
                            <p:childTnLst>
                              <p:par>
                                <p:cTn id="156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dur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40625 -0.1155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-578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path" presetSubtype="0" dur="225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37305 -0.04166 " pathEditMode="relative" rAng="0" ptsTypes="AA">
                                      <p:cBhvr>
                                        <p:cTn id="196" dur="2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208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" presetClass="emph" presetSubtype="0" dur="2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53" presetClass="exit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2023-03-05T18:02:06Z</dcterms:created>
  <dcterms:modified xsi:type="dcterms:W3CDTF">2023-03-05T18:02:22Z</dcterms:modified>
</cp:coreProperties>
</file>