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D3F"/>
    <a:srgbClr val="01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8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1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2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7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2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3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6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6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3B8C6-A8D1-4DC0-AAA9-4F6C016C01D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24C8-087E-422F-BF0F-3B845382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exels.com/ru-ru/photo/352096/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C9BE2C-DBE3-47C7-AAE0-0E31418DC51D}"/>
              </a:ext>
            </a:extLst>
          </p:cNvPr>
          <p:cNvSpPr/>
          <p:nvPr/>
        </p:nvSpPr>
        <p:spPr>
          <a:xfrm>
            <a:off x="4544548" y="644580"/>
            <a:ext cx="7590971" cy="5760880"/>
          </a:xfrm>
          <a:prstGeom prst="roundRect">
            <a:avLst/>
          </a:prstGeom>
          <a:blipFill dpi="0" rotWithShape="1">
            <a:blip r:embed="rId3">
              <a:alphaModFix amt="65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DA67E-FA1A-4CF6-B437-2004BA30D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52" y="2293258"/>
            <a:ext cx="2406044" cy="3955142"/>
          </a:xfrm>
          <a:prstGeom prst="rect">
            <a:avLst/>
          </a:prstGeom>
        </p:spPr>
      </p:pic>
      <p:pic>
        <p:nvPicPr>
          <p:cNvPr id="7" name="9" descr="https://sp2.bvf.ru/image/photos/dc/eb/82/7389456_s2.jpg">
            <a:extLst>
              <a:ext uri="{FF2B5EF4-FFF2-40B4-BE49-F238E27FC236}">
                <a16:creationId xmlns:a16="http://schemas.microsoft.com/office/drawing/2014/main" id="{C72B5262-21DD-43A3-93B2-AAEA84AD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58" y="4733347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8" descr="https://sp2.bvf.ru/image/photos/dc/eb/82/7389456_s2.jpg">
            <a:extLst>
              <a:ext uri="{FF2B5EF4-FFF2-40B4-BE49-F238E27FC236}">
                <a16:creationId xmlns:a16="http://schemas.microsoft.com/office/drawing/2014/main" id="{B71CC6CC-E064-4F9F-940B-0CBFCEAF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44" y="4774784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7" descr="https://sp2.bvf.ru/image/photos/dc/eb/82/7389456_s2.jpg">
            <a:extLst>
              <a:ext uri="{FF2B5EF4-FFF2-40B4-BE49-F238E27FC236}">
                <a16:creationId xmlns:a16="http://schemas.microsoft.com/office/drawing/2014/main" id="{4CA74CF9-8B85-41E0-B7CA-E41075EA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20" y="4774784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6" descr="https://sp2.bvf.ru/image/photos/dc/eb/82/7389456_s2.jpg">
            <a:extLst>
              <a:ext uri="{FF2B5EF4-FFF2-40B4-BE49-F238E27FC236}">
                <a16:creationId xmlns:a16="http://schemas.microsoft.com/office/drawing/2014/main" id="{013F5781-9665-4BE4-AA77-51E8BEC3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58" y="2737632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5" descr="https://sp2.bvf.ru/image/photos/dc/eb/82/7389456_s2.jpg">
            <a:extLst>
              <a:ext uri="{FF2B5EF4-FFF2-40B4-BE49-F238E27FC236}">
                <a16:creationId xmlns:a16="http://schemas.microsoft.com/office/drawing/2014/main" id="{832876CD-06EA-4786-9676-86711337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89" y="2737632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4" descr="https://sp2.bvf.ru/image/photos/dc/eb/82/7389456_s2.jpg">
            <a:extLst>
              <a:ext uri="{FF2B5EF4-FFF2-40B4-BE49-F238E27FC236}">
                <a16:creationId xmlns:a16="http://schemas.microsoft.com/office/drawing/2014/main" id="{70CD8A64-BC27-44BF-B956-8424EB9E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20" y="2779069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3" descr="https://sp2.bvf.ru/image/photos/dc/eb/82/7389456_s2.jpg">
            <a:extLst>
              <a:ext uri="{FF2B5EF4-FFF2-40B4-BE49-F238E27FC236}">
                <a16:creationId xmlns:a16="http://schemas.microsoft.com/office/drawing/2014/main" id="{37AA45D8-8C2F-45AB-A32E-0EC9A047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58" y="818619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" descr="https://sp2.bvf.ru/image/photos/dc/eb/82/7389456_s2.jpg">
            <a:extLst>
              <a:ext uri="{FF2B5EF4-FFF2-40B4-BE49-F238E27FC236}">
                <a16:creationId xmlns:a16="http://schemas.microsoft.com/office/drawing/2014/main" id="{1B882FD2-9C9A-4B6D-8270-C5F0DF23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20" y="818619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" descr="https://sp2.bvf.ru/image/photos/dc/eb/82/7389456_s2.jpg">
            <a:extLst>
              <a:ext uri="{FF2B5EF4-FFF2-40B4-BE49-F238E27FC236}">
                <a16:creationId xmlns:a16="http://schemas.microsoft.com/office/drawing/2014/main" id="{DC1256CF-E6EE-4BA9-8364-1E543609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44" y="860056"/>
            <a:ext cx="1374180" cy="12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1B6237-3C93-4D02-8A9F-198E46695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27" y="2255654"/>
            <a:ext cx="5373407" cy="282480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CB944B-E7B8-43E7-8939-27673045D7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 b="6993"/>
          <a:stretch/>
        </p:blipFill>
        <p:spPr>
          <a:xfrm>
            <a:off x="5370465" y="2244788"/>
            <a:ext cx="5741218" cy="2824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74A226-5C81-4949-A0BB-285A75A428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249" y="2121484"/>
            <a:ext cx="5190085" cy="32597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207F97-7E1F-4956-8FD2-A2D1E4F68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750" y="1953556"/>
            <a:ext cx="4429125" cy="3429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56C297A-BA6C-44A2-AB2C-B8D0F08BFE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7317" y="1591077"/>
            <a:ext cx="4792373" cy="43205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36D8F64-4CE9-4068-8661-943E99F6DB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9274" y="1560443"/>
            <a:ext cx="5943600" cy="44196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5832B9C-95B7-40AF-9F7B-8B2BE3657F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0578" y="1306425"/>
            <a:ext cx="5484103" cy="47157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F5755D-30BD-4B5E-8D29-46DF950C58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7098" y="1983184"/>
            <a:ext cx="4743450" cy="28916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48BCD6A-8DCD-453A-94CE-67E95869D6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6428" y="1835979"/>
            <a:ext cx="6634150" cy="3868528"/>
          </a:xfrm>
          <a:prstGeom prst="rect">
            <a:avLst/>
          </a:prstGeom>
        </p:spPr>
      </p:pic>
      <p:pic>
        <p:nvPicPr>
          <p:cNvPr id="22" name="Picture 4" descr="https://static.tildacdn.com/tild3063-6331-4233-b438-383237303561/photo.gif">
            <a:extLst>
              <a:ext uri="{FF2B5EF4-FFF2-40B4-BE49-F238E27FC236}">
                <a16:creationId xmlns:a16="http://schemas.microsoft.com/office/drawing/2014/main" id="{46A319FA-0732-482E-AD9D-E98CC09A21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55" y="1919541"/>
            <a:ext cx="1812710" cy="36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</dc:creator>
  <cp:lastModifiedBy>Админ</cp:lastModifiedBy>
  <cp:revision>17</cp:revision>
  <dcterms:created xsi:type="dcterms:W3CDTF">2023-03-04T07:35:51Z</dcterms:created>
  <dcterms:modified xsi:type="dcterms:W3CDTF">2023-03-05T18:49:07Z</dcterms:modified>
</cp:coreProperties>
</file>