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72D03-C873-40A4-9D29-4A1800393B2B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AFBE6-5A39-4F1C-A2AF-27BD28CB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1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AFBE6-5A39-4F1C-A2AF-27BD28CB7F5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8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B322-397D-4BE5-8EF1-8A6500D082C9}" type="datetime1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https://vk.com/logoolga21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06AB-3906-4047-B83E-DBA2022C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1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22A0-292D-4D57-85A4-F49A246B7BDF}" type="datetime1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https://vk.com/logoolga21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06AB-3906-4047-B83E-DBA2022C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6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5165-6A20-4F1F-860D-ED61A94C880D}" type="datetime1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https://vk.com/logoolga21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06AB-3906-4047-B83E-DBA2022C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3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1A21-A723-48B3-A5EB-A0550306DDF5}" type="datetime1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https://vk.com/logoolga21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06AB-3906-4047-B83E-DBA2022C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5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F066-0160-4EC0-B3FB-A57F32CAFB59}" type="datetime1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https://vk.com/logoolga21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06AB-3906-4047-B83E-DBA2022C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9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0846-7C37-48AA-9E4A-129702218F85}" type="datetime1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https://vk.com/logoolga21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06AB-3906-4047-B83E-DBA2022C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9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E425-9848-4D22-BE5F-2005C0F5F0F2}" type="datetime1">
              <a:rPr lang="ru-RU" smtClean="0"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https://vk.com/logoolga21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06AB-3906-4047-B83E-DBA2022C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5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0A68-42CA-4ED6-9075-5BC47F828B78}" type="datetime1">
              <a:rPr lang="ru-RU" smtClean="0"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https://vk.com/logoolga21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06AB-3906-4047-B83E-DBA2022C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2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BE59-B798-49E3-A47C-A867F8B71B55}" type="datetime1">
              <a:rPr lang="ru-RU" smtClean="0"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https://vk.com/logoolga21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06AB-3906-4047-B83E-DBA2022C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5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1C93-237C-4636-819D-51BAC093600D}" type="datetime1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https://vk.com/logoolga21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06AB-3906-4047-B83E-DBA2022C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3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018C-DAEB-44EE-94DF-BBD7104321D0}" type="datetime1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https://vk.com/logoolga21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06AB-3906-4047-B83E-DBA2022C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63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34927-BE01-451F-ABE3-8777F9090867}" type="datetime1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https://vk.com/logoolga21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706AB-3906-4047-B83E-DBA2022C4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03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11B52E-84AC-4E73-BD3F-EC6DEA37F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5" y="1226976"/>
            <a:ext cx="2987077" cy="4910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751">
            <a:off x="-111801" y="3225740"/>
            <a:ext cx="1387702" cy="1372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5583" y1="80125" x2="38083" y2="76625"/>
                        <a14:foregroundMark x1="54750" y1="44625" x2="48667" y2="54625"/>
                        <a14:foregroundMark x1="32667" y1="81500" x2="40000" y2="78125"/>
                        <a14:foregroundMark x1="30333" y1="77750" x2="33750" y2="7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5207">
            <a:off x="2471223" y="1330632"/>
            <a:ext cx="1933548" cy="1289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6916" y="3268612"/>
            <a:ext cx="3838539" cy="37961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2326">
            <a:off x="5554700" y="4819208"/>
            <a:ext cx="1303434" cy="1289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8398" flipH="1">
            <a:off x="7700515" y="1613767"/>
            <a:ext cx="1387702" cy="13723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570">
            <a:off x="2172793" y="3826754"/>
            <a:ext cx="3572407" cy="3532932"/>
          </a:xfrm>
          <a:prstGeom prst="rect">
            <a:avLst/>
          </a:prstGeom>
        </p:spPr>
      </p:pic>
      <p:pic>
        <p:nvPicPr>
          <p:cNvPr id="17" name="Picture 4" descr="https://static.tildacdn.com/tild3063-6331-4233-b438-383237303561/photo.gif">
            <a:extLst>
              <a:ext uri="{FF2B5EF4-FFF2-40B4-BE49-F238E27FC236}">
                <a16:creationId xmlns:a16="http://schemas.microsoft.com/office/drawing/2014/main" id="{ACEEABE6-5ABD-40A4-AD73-F4523BFE3D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807" y="-219617"/>
            <a:ext cx="1812710" cy="362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FF76869-EEF9-40D4-9311-AF49F5747DE2}"/>
              </a:ext>
            </a:extLst>
          </p:cNvPr>
          <p:cNvSpPr/>
          <p:nvPr/>
        </p:nvSpPr>
        <p:spPr>
          <a:xfrm>
            <a:off x="133080" y="132508"/>
            <a:ext cx="4954138" cy="10359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Сұрақ</a:t>
            </a:r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7B0C789-5922-465A-9497-7D35C68B20E3}"/>
              </a:ext>
            </a:extLst>
          </p:cNvPr>
          <p:cNvSpPr/>
          <p:nvPr/>
        </p:nvSpPr>
        <p:spPr>
          <a:xfrm>
            <a:off x="6479206" y="453163"/>
            <a:ext cx="4954138" cy="10359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Сұрақ</a:t>
            </a:r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3D757F31-DD54-4801-B603-2734F550F766}"/>
              </a:ext>
            </a:extLst>
          </p:cNvPr>
          <p:cNvSpPr/>
          <p:nvPr/>
        </p:nvSpPr>
        <p:spPr>
          <a:xfrm>
            <a:off x="1015134" y="2589074"/>
            <a:ext cx="4954138" cy="10359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Сұрақ</a:t>
            </a:r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73B8F5C-BF89-48F5-8B92-520BA6756D16}"/>
              </a:ext>
            </a:extLst>
          </p:cNvPr>
          <p:cNvSpPr/>
          <p:nvPr/>
        </p:nvSpPr>
        <p:spPr>
          <a:xfrm>
            <a:off x="980299" y="5822093"/>
            <a:ext cx="4954138" cy="10359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Сұрақ</a:t>
            </a:r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3E4ECD59-90E2-4913-964E-AC0894F59304}"/>
              </a:ext>
            </a:extLst>
          </p:cNvPr>
          <p:cNvSpPr/>
          <p:nvPr/>
        </p:nvSpPr>
        <p:spPr>
          <a:xfrm>
            <a:off x="6206417" y="5759225"/>
            <a:ext cx="4954138" cy="10359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Сұрақ</a:t>
            </a:r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46360FB-9EA0-4F38-81EE-AD3789AF789B}"/>
              </a:ext>
            </a:extLst>
          </p:cNvPr>
          <p:cNvSpPr/>
          <p:nvPr/>
        </p:nvSpPr>
        <p:spPr>
          <a:xfrm>
            <a:off x="5241564" y="4006487"/>
            <a:ext cx="4954138" cy="10359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Сұрақ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01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1.01536 -0.091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68" y="-4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79531 0.3699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6" y="18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9 -0.06644 L 0.32136 -0.06644 C 0.44844 -0.06644 0.60521 -0.28102 0.60521 -0.45509 L 0.60521 -0.84306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9" y="-3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-0.60951 -0.97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82" y="-4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7539 -0.0210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95" y="-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</dc:creator>
  <cp:lastModifiedBy>Админ</cp:lastModifiedBy>
  <cp:revision>10</cp:revision>
  <dcterms:created xsi:type="dcterms:W3CDTF">2022-05-01T16:50:16Z</dcterms:created>
  <dcterms:modified xsi:type="dcterms:W3CDTF">2023-03-05T19:04:23Z</dcterms:modified>
</cp:coreProperties>
</file>