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0BAD9-49B8-4ECE-9631-BF33DF1678C9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49B40-E3E5-4EB4-B1DC-8379E366F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3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uk.online_bilim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49B40-E3E5-4EB4-B1DC-8379E366FF8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1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07813-3DF8-4D57-B1FA-5770F8037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2D9CC3-BE16-4A24-8C05-87D839DA4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AFD123-70B1-4822-9FC8-9C4D8EAF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9AF85-F75A-42EF-8F6C-63606716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DAD8FA-5D19-4EC8-B306-11409C4D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8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C1411-D406-4BCB-B5B9-B507C9A3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4763C5-B5A1-448C-A436-5394F1675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B2881-4E78-47D7-9EA4-F75ADB6C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7A2BF5-0D5E-4E84-A330-87DA3E0A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5C37CB-F7FA-491D-850B-8EA2FB3E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0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1E4215-33C9-426B-A828-A938FDEAB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7DCA73-BAD0-4609-ADF0-6C1D8F50F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1D32C-9A59-4562-849F-685BDFDB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F61B94-7FA7-4A49-904C-FEE6632A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B006DF-4E39-442A-9CE6-16A29567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0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D314A-5A89-42EB-96B0-859F7E54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FA177-ED04-4F25-8F80-E63C24DD8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BBD23-6B05-43F1-A528-9AD164CC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B61E2C-ED12-4C05-A9CF-D090BDCF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73A48-31B0-4E3B-8789-D6DAFD14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9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17E24-3530-4461-8522-BC82B690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0CA691-4754-44C7-83A5-08C4BA372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BCF3F-F322-4B85-84C2-39D2A79F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842518-4C9E-477F-9D9B-FCE0E8BA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EA9074-CB63-4B2D-9B6F-F1A97D3E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1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F9AE1-4E97-4B22-9BD2-54F21E17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53A3E1-C343-48FD-9CF6-19B68CFBA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144962-72AD-4801-BAF6-5A246D745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142ACC-B339-41D0-A09A-4DAA60FD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143FF6-7F56-4153-83AF-28717DE9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A34A9-3359-4037-9385-34B3F284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3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28A75-F585-4813-BE09-203B2EEF4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2B11F6-6B7A-40F2-90AD-D0E4B2050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4C4CEF-F6B2-46E5-9583-13779343E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9B6C95-EE66-4B0D-B14A-2C9B8A601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15979D-A5D9-46A7-86BB-1332721C0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80D6A6-54D1-4A09-9306-87985F6B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B8C44F-55C3-4F13-AC0A-CEAC0552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A96856-9D00-41E6-B28E-5D428DC2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6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2CA45-E6BC-431C-9DEF-F005026E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E76AEF-4570-49D7-87BF-2BFE2C0D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4C40BB-82C2-4E50-84AD-48C68102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745AE4-3ED3-499C-8182-90937487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1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8FE45D-38ED-47AE-8911-64CC0941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859494-2470-4019-9A4F-E5D197F7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621805-B460-4E64-B664-8DEA4130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4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049A1-221E-43D4-B8B3-07048C33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00C524-19FB-47AF-B81D-CEF3BEFC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231B15-9701-47B4-86AF-2AFF0E2C9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1FAC01-35A7-475C-B96E-5406B7B2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566F8-8FE1-49F4-BF75-78E5E26B0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CC22ED-26E3-4F5B-A0E7-641CE912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9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D2530-058A-46CD-A177-FBD654BA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7B30D9-FF96-4990-9C8C-EB8974442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DDA836-DEAB-4EDE-8948-63154B5DC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1211B3-F043-4A40-BE87-87C8E258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661A30-516E-4BF7-A236-B8E9A453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A151B7-7630-4AD6-A45D-FD0A0D9C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8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B9E52-C50B-4488-8F8F-079056ED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6B2C09-71B8-43F9-AEBA-75E0CAE8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00A37-01B6-4240-8FB3-AFB3156ED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6CAF-9ACA-4FE8-AEAE-B84A493D44F8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262C91-60EC-40F7-A448-EA913590E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2382A3-BA26-45F2-BF24-B65A0CA4B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799F27FD-9D0E-4DCA-B9A3-1D4E41709172}"/>
              </a:ext>
            </a:extLst>
          </p:cNvPr>
          <p:cNvSpPr txBox="1"/>
          <p:nvPr/>
        </p:nvSpPr>
        <p:spPr>
          <a:xfrm>
            <a:off x="2115887" y="2382095"/>
            <a:ext cx="76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Мәтін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1CBFFED-501F-498B-8447-C14CA1B7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52" y="1667151"/>
            <a:ext cx="1799219" cy="17992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352CFC7-DFCC-4ED3-B183-236DE250A605}"/>
              </a:ext>
            </a:extLst>
          </p:cNvPr>
          <p:cNvSpPr txBox="1"/>
          <p:nvPr/>
        </p:nvSpPr>
        <p:spPr>
          <a:xfrm>
            <a:off x="2115887" y="4181314"/>
            <a:ext cx="76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Мәтін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2B57BFB-63E3-49A5-921E-C05DF3BC4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52" y="3466370"/>
            <a:ext cx="1799219" cy="17992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3231DC5-F3F0-46BD-A18B-861D3F74E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94" y="2714056"/>
            <a:ext cx="1799219" cy="17992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3741021-2DB2-44D3-8AE4-BC11B956A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77" y="2529390"/>
            <a:ext cx="1799219" cy="17992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80487B-A29E-4FB1-A0EB-8CD9402B2DFB}"/>
              </a:ext>
            </a:extLst>
          </p:cNvPr>
          <p:cNvSpPr txBox="1"/>
          <p:nvPr/>
        </p:nvSpPr>
        <p:spPr>
          <a:xfrm>
            <a:off x="4002546" y="3220613"/>
            <a:ext cx="376417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Z Andantino script" panose="02000400000000000000" pitchFamily="2" charset="0"/>
              </a:rPr>
              <a:t>5 </a:t>
            </a:r>
            <a:r>
              <a:rPr lang="ru-RU" sz="13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Z Andantino script" panose="02000400000000000000" pitchFamily="2" charset="0"/>
              </a:rPr>
              <a:t>асы</a:t>
            </a:r>
            <a:r>
              <a:rPr lang="kk-KZ" sz="13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Z Andantino script" panose="02000400000000000000" pitchFamily="2" charset="0"/>
              </a:rPr>
              <a:t>қ</a:t>
            </a:r>
            <a:endParaRPr lang="ru-RU" sz="138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KZ Andantino script" panose="02000400000000000000" pitchFamily="2" charset="0"/>
            </a:endParaRPr>
          </a:p>
        </p:txBody>
      </p:sp>
      <p:pic>
        <p:nvPicPr>
          <p:cNvPr id="8" name="Рисунок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FD0AEDA-121E-40A0-BAB7-11D083E44C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22" y="5218767"/>
            <a:ext cx="1510748" cy="11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8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1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extBox 501">
            <a:extLst>
              <a:ext uri="{FF2B5EF4-FFF2-40B4-BE49-F238E27FC236}">
                <a16:creationId xmlns:a16="http://schemas.microsoft.com/office/drawing/2014/main" id="{FB654033-740A-4E0F-BE00-47CE3B2082E9}"/>
              </a:ext>
            </a:extLst>
          </p:cNvPr>
          <p:cNvSpPr txBox="1"/>
          <p:nvPr/>
        </p:nvSpPr>
        <p:spPr>
          <a:xfrm>
            <a:off x="9419321" y="6504996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@</a:t>
            </a:r>
            <a:r>
              <a:rPr lang="en-US" sz="1400" b="1" dirty="0" err="1">
                <a:solidFill>
                  <a:schemeClr val="bg1"/>
                </a:solidFill>
              </a:rPr>
              <a:t>uk.online_bilim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09C11D7-F437-4A06-A29C-9ECAE65E8609}"/>
              </a:ext>
            </a:extLst>
          </p:cNvPr>
          <p:cNvSpPr/>
          <p:nvPr/>
        </p:nvSpPr>
        <p:spPr>
          <a:xfrm>
            <a:off x="487092" y="442168"/>
            <a:ext cx="11476383" cy="6341166"/>
          </a:xfrm>
          <a:prstGeom prst="roundRect">
            <a:avLst/>
          </a:prstGeom>
          <a:solidFill>
            <a:schemeClr val="dk1">
              <a:alpha val="5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x 1">
            <a:extLst>
              <a:ext uri="{FF2B5EF4-FFF2-40B4-BE49-F238E27FC236}">
                <a16:creationId xmlns:a16="http://schemas.microsoft.com/office/drawing/2014/main" id="{5D91E5F2-EE17-47A6-A2F0-195B5E2CB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9" y="1448903"/>
            <a:ext cx="443851" cy="443851"/>
          </a:xfrm>
          <a:prstGeom prst="rect">
            <a:avLst/>
          </a:prstGeom>
        </p:spPr>
      </p:pic>
      <p:pic>
        <p:nvPicPr>
          <p:cNvPr id="6" name="0 1">
            <a:extLst>
              <a:ext uri="{FF2B5EF4-FFF2-40B4-BE49-F238E27FC236}">
                <a16:creationId xmlns:a16="http://schemas.microsoft.com/office/drawing/2014/main" id="{A9D6A492-8A85-4847-B46B-58BA1F0B7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24" y="1445273"/>
            <a:ext cx="443850" cy="443850"/>
          </a:xfrm>
          <a:prstGeom prst="rect">
            <a:avLst/>
          </a:prstGeom>
        </p:spPr>
      </p:pic>
      <p:pic>
        <p:nvPicPr>
          <p:cNvPr id="7" name="Big 0 1">
            <a:extLst>
              <a:ext uri="{FF2B5EF4-FFF2-40B4-BE49-F238E27FC236}">
                <a16:creationId xmlns:a16="http://schemas.microsoft.com/office/drawing/2014/main" id="{8C278C9F-B116-4DCD-BE05-399224D28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28" y="1189584"/>
            <a:ext cx="1001543" cy="1001543"/>
          </a:xfrm>
          <a:prstGeom prst="rect">
            <a:avLst/>
          </a:prstGeom>
        </p:spPr>
      </p:pic>
      <p:pic>
        <p:nvPicPr>
          <p:cNvPr id="8" name="Big X 1">
            <a:hlinkClick r:id="" action="ppaction://noaction"/>
            <a:extLst>
              <a:ext uri="{FF2B5EF4-FFF2-40B4-BE49-F238E27FC236}">
                <a16:creationId xmlns:a16="http://schemas.microsoft.com/office/drawing/2014/main" id="{EFFBEE8C-E942-41F7-9C13-3587BDF5B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88" y="1198720"/>
            <a:ext cx="983269" cy="983269"/>
          </a:xfrm>
          <a:prstGeom prst="rect">
            <a:avLst/>
          </a:prstGeom>
        </p:spPr>
      </p:pic>
      <p:grpSp>
        <p:nvGrpSpPr>
          <p:cNvPr id="9" name="Group 1">
            <a:extLst>
              <a:ext uri="{FF2B5EF4-FFF2-40B4-BE49-F238E27FC236}">
                <a16:creationId xmlns:a16="http://schemas.microsoft.com/office/drawing/2014/main" id="{BB944719-2226-4B71-8E4F-D70B00491A8C}"/>
              </a:ext>
            </a:extLst>
          </p:cNvPr>
          <p:cNvGrpSpPr/>
          <p:nvPr/>
        </p:nvGrpSpPr>
        <p:grpSpPr>
          <a:xfrm>
            <a:off x="916619" y="1180446"/>
            <a:ext cx="1015239" cy="1001543"/>
            <a:chOff x="5543621" y="2630380"/>
            <a:chExt cx="847262" cy="835833"/>
          </a:xfrm>
        </p:grpSpPr>
        <p:pic>
          <p:nvPicPr>
            <p:cNvPr id="10" name="Picture 77">
              <a:extLst>
                <a:ext uri="{FF2B5EF4-FFF2-40B4-BE49-F238E27FC236}">
                  <a16:creationId xmlns:a16="http://schemas.microsoft.com/office/drawing/2014/main" id="{FA79FD50-FF64-4D05-8E6C-823A857C6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1" y="2630380"/>
              <a:ext cx="835832" cy="835833"/>
            </a:xfrm>
            <a:prstGeom prst="rect">
              <a:avLst/>
            </a:prstGeom>
          </p:spPr>
        </p:pic>
        <p:sp>
          <p:nvSpPr>
            <p:cNvPr id="11" name="Rectangle 78">
              <a:extLst>
                <a:ext uri="{FF2B5EF4-FFF2-40B4-BE49-F238E27FC236}">
                  <a16:creationId xmlns:a16="http://schemas.microsoft.com/office/drawing/2014/main" id="{437A09FD-5A5F-4B98-BAA0-4A3298782D48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23=</a:t>
              </a:r>
            </a:p>
          </p:txBody>
        </p:sp>
      </p:grpSp>
      <p:pic>
        <p:nvPicPr>
          <p:cNvPr id="12" name="x 1">
            <a:extLst>
              <a:ext uri="{FF2B5EF4-FFF2-40B4-BE49-F238E27FC236}">
                <a16:creationId xmlns:a16="http://schemas.microsoft.com/office/drawing/2014/main" id="{E5E3D079-7A53-4768-B482-F790A9E35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9" y="2582010"/>
            <a:ext cx="443851" cy="443851"/>
          </a:xfrm>
          <a:prstGeom prst="rect">
            <a:avLst/>
          </a:prstGeom>
        </p:spPr>
      </p:pic>
      <p:pic>
        <p:nvPicPr>
          <p:cNvPr id="13" name="0 1">
            <a:extLst>
              <a:ext uri="{FF2B5EF4-FFF2-40B4-BE49-F238E27FC236}">
                <a16:creationId xmlns:a16="http://schemas.microsoft.com/office/drawing/2014/main" id="{66197DA0-342B-4B0B-88CF-B16EF80F5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24" y="2578380"/>
            <a:ext cx="443850" cy="443850"/>
          </a:xfrm>
          <a:prstGeom prst="rect">
            <a:avLst/>
          </a:prstGeom>
        </p:spPr>
      </p:pic>
      <p:pic>
        <p:nvPicPr>
          <p:cNvPr id="14" name="Big 0 1">
            <a:extLst>
              <a:ext uri="{FF2B5EF4-FFF2-40B4-BE49-F238E27FC236}">
                <a16:creationId xmlns:a16="http://schemas.microsoft.com/office/drawing/2014/main" id="{E2EFD3EA-FF4A-410B-AF3E-1478368B8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28" y="2322691"/>
            <a:ext cx="1001543" cy="1001543"/>
          </a:xfrm>
          <a:prstGeom prst="rect">
            <a:avLst/>
          </a:prstGeom>
        </p:spPr>
      </p:pic>
      <p:pic>
        <p:nvPicPr>
          <p:cNvPr id="15" name="Big X 1">
            <a:hlinkClick r:id="" action="ppaction://noaction"/>
            <a:extLst>
              <a:ext uri="{FF2B5EF4-FFF2-40B4-BE49-F238E27FC236}">
                <a16:creationId xmlns:a16="http://schemas.microsoft.com/office/drawing/2014/main" id="{2BFCA379-BFE3-469E-A61F-E4AFCB876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88" y="2331827"/>
            <a:ext cx="983269" cy="983269"/>
          </a:xfrm>
          <a:prstGeom prst="rect">
            <a:avLst/>
          </a:prstGeom>
        </p:spPr>
      </p:pic>
      <p:grpSp>
        <p:nvGrpSpPr>
          <p:cNvPr id="16" name="Group 1">
            <a:extLst>
              <a:ext uri="{FF2B5EF4-FFF2-40B4-BE49-F238E27FC236}">
                <a16:creationId xmlns:a16="http://schemas.microsoft.com/office/drawing/2014/main" id="{6A1967A0-220E-407D-8F8E-4EF0596AFACA}"/>
              </a:ext>
            </a:extLst>
          </p:cNvPr>
          <p:cNvGrpSpPr/>
          <p:nvPr/>
        </p:nvGrpSpPr>
        <p:grpSpPr>
          <a:xfrm>
            <a:off x="916616" y="2313553"/>
            <a:ext cx="1015241" cy="1001543"/>
            <a:chOff x="5543621" y="2630380"/>
            <a:chExt cx="847264" cy="835833"/>
          </a:xfrm>
        </p:grpSpPr>
        <p:pic>
          <p:nvPicPr>
            <p:cNvPr id="17" name="Picture 77">
              <a:extLst>
                <a:ext uri="{FF2B5EF4-FFF2-40B4-BE49-F238E27FC236}">
                  <a16:creationId xmlns:a16="http://schemas.microsoft.com/office/drawing/2014/main" id="{634EDC55-6FCD-4C74-B64C-715BE901F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18" name="Rectangle 78">
              <a:extLst>
                <a:ext uri="{FF2B5EF4-FFF2-40B4-BE49-F238E27FC236}">
                  <a16:creationId xmlns:a16="http://schemas.microsoft.com/office/drawing/2014/main" id="{6D88B172-9B81-4F8F-9B10-E282DB73BCF2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5 x 2 =</a:t>
              </a:r>
            </a:p>
          </p:txBody>
        </p:sp>
      </p:grpSp>
      <p:pic>
        <p:nvPicPr>
          <p:cNvPr id="19" name="x 1">
            <a:extLst>
              <a:ext uri="{FF2B5EF4-FFF2-40B4-BE49-F238E27FC236}">
                <a16:creationId xmlns:a16="http://schemas.microsoft.com/office/drawing/2014/main" id="{060A06B9-8B6E-4F0A-861A-29A11E8B4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23" y="3662071"/>
            <a:ext cx="443851" cy="443851"/>
          </a:xfrm>
          <a:prstGeom prst="rect">
            <a:avLst/>
          </a:prstGeom>
        </p:spPr>
      </p:pic>
      <p:pic>
        <p:nvPicPr>
          <p:cNvPr id="20" name="0 1">
            <a:extLst>
              <a:ext uri="{FF2B5EF4-FFF2-40B4-BE49-F238E27FC236}">
                <a16:creationId xmlns:a16="http://schemas.microsoft.com/office/drawing/2014/main" id="{0CE4642E-A370-4A45-A9CF-97EC55F66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98" y="3658441"/>
            <a:ext cx="443850" cy="443850"/>
          </a:xfrm>
          <a:prstGeom prst="rect">
            <a:avLst/>
          </a:prstGeom>
        </p:spPr>
      </p:pic>
      <p:pic>
        <p:nvPicPr>
          <p:cNvPr id="21" name="Big 0 1">
            <a:extLst>
              <a:ext uri="{FF2B5EF4-FFF2-40B4-BE49-F238E27FC236}">
                <a16:creationId xmlns:a16="http://schemas.microsoft.com/office/drawing/2014/main" id="{2BA9E8BE-6245-482D-9DB8-DA383737A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02" y="3402752"/>
            <a:ext cx="1001543" cy="1001543"/>
          </a:xfrm>
          <a:prstGeom prst="rect">
            <a:avLst/>
          </a:prstGeom>
        </p:spPr>
      </p:pic>
      <p:pic>
        <p:nvPicPr>
          <p:cNvPr id="22" name="Big X 1">
            <a:hlinkClick r:id="" action="ppaction://noaction"/>
            <a:extLst>
              <a:ext uri="{FF2B5EF4-FFF2-40B4-BE49-F238E27FC236}">
                <a16:creationId xmlns:a16="http://schemas.microsoft.com/office/drawing/2014/main" id="{ABEE8126-BC91-491F-A09A-4DB8E3B98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2" y="3411888"/>
            <a:ext cx="983269" cy="983269"/>
          </a:xfrm>
          <a:prstGeom prst="rect">
            <a:avLst/>
          </a:prstGeom>
        </p:spPr>
      </p:pic>
      <p:grpSp>
        <p:nvGrpSpPr>
          <p:cNvPr id="23" name="Group 1">
            <a:extLst>
              <a:ext uri="{FF2B5EF4-FFF2-40B4-BE49-F238E27FC236}">
                <a16:creationId xmlns:a16="http://schemas.microsoft.com/office/drawing/2014/main" id="{8F2919A6-B4C4-427D-938D-D247490A6F79}"/>
              </a:ext>
            </a:extLst>
          </p:cNvPr>
          <p:cNvGrpSpPr/>
          <p:nvPr/>
        </p:nvGrpSpPr>
        <p:grpSpPr>
          <a:xfrm>
            <a:off x="909590" y="3393614"/>
            <a:ext cx="1015241" cy="1001543"/>
            <a:chOff x="5543621" y="2630380"/>
            <a:chExt cx="847264" cy="835833"/>
          </a:xfrm>
        </p:grpSpPr>
        <p:pic>
          <p:nvPicPr>
            <p:cNvPr id="24" name="Picture 77">
              <a:extLst>
                <a:ext uri="{FF2B5EF4-FFF2-40B4-BE49-F238E27FC236}">
                  <a16:creationId xmlns:a16="http://schemas.microsoft.com/office/drawing/2014/main" id="{D50C5EBE-249E-46A1-B382-C260ECE69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25" name="Rectangle 78">
              <a:extLst>
                <a:ext uri="{FF2B5EF4-FFF2-40B4-BE49-F238E27FC236}">
                  <a16:creationId xmlns:a16="http://schemas.microsoft.com/office/drawing/2014/main" id="{5919CDA6-201E-4EC8-A949-C8ACF9DD90FD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26" name="x 1">
            <a:extLst>
              <a:ext uri="{FF2B5EF4-FFF2-40B4-BE49-F238E27FC236}">
                <a16:creationId xmlns:a16="http://schemas.microsoft.com/office/drawing/2014/main" id="{B64F29A7-9D0C-4075-8637-33D74EE0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23" y="4795178"/>
            <a:ext cx="443851" cy="443851"/>
          </a:xfrm>
          <a:prstGeom prst="rect">
            <a:avLst/>
          </a:prstGeom>
        </p:spPr>
      </p:pic>
      <p:pic>
        <p:nvPicPr>
          <p:cNvPr id="27" name="0 1">
            <a:extLst>
              <a:ext uri="{FF2B5EF4-FFF2-40B4-BE49-F238E27FC236}">
                <a16:creationId xmlns:a16="http://schemas.microsoft.com/office/drawing/2014/main" id="{17A96954-2ABE-4213-AFD9-D358DF550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98" y="4791548"/>
            <a:ext cx="443850" cy="443850"/>
          </a:xfrm>
          <a:prstGeom prst="rect">
            <a:avLst/>
          </a:prstGeom>
        </p:spPr>
      </p:pic>
      <p:pic>
        <p:nvPicPr>
          <p:cNvPr id="28" name="Big 0 1">
            <a:extLst>
              <a:ext uri="{FF2B5EF4-FFF2-40B4-BE49-F238E27FC236}">
                <a16:creationId xmlns:a16="http://schemas.microsoft.com/office/drawing/2014/main" id="{9BF76866-AE94-464B-BF4F-275E0D159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02" y="4535859"/>
            <a:ext cx="1001543" cy="1001543"/>
          </a:xfrm>
          <a:prstGeom prst="rect">
            <a:avLst/>
          </a:prstGeom>
        </p:spPr>
      </p:pic>
      <p:pic>
        <p:nvPicPr>
          <p:cNvPr id="29" name="Big X 1">
            <a:hlinkClick r:id="" action="ppaction://noaction"/>
            <a:extLst>
              <a:ext uri="{FF2B5EF4-FFF2-40B4-BE49-F238E27FC236}">
                <a16:creationId xmlns:a16="http://schemas.microsoft.com/office/drawing/2014/main" id="{B783A3D2-5729-4082-8AD2-0EF3F084B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2" y="4544995"/>
            <a:ext cx="983269" cy="983269"/>
          </a:xfrm>
          <a:prstGeom prst="rect">
            <a:avLst/>
          </a:prstGeom>
        </p:spPr>
      </p:pic>
      <p:grpSp>
        <p:nvGrpSpPr>
          <p:cNvPr id="30" name="Group 1">
            <a:extLst>
              <a:ext uri="{FF2B5EF4-FFF2-40B4-BE49-F238E27FC236}">
                <a16:creationId xmlns:a16="http://schemas.microsoft.com/office/drawing/2014/main" id="{052C55BD-6035-41DF-8474-416BCCAFF3A3}"/>
              </a:ext>
            </a:extLst>
          </p:cNvPr>
          <p:cNvGrpSpPr/>
          <p:nvPr/>
        </p:nvGrpSpPr>
        <p:grpSpPr>
          <a:xfrm>
            <a:off x="909590" y="4526721"/>
            <a:ext cx="1015241" cy="1001543"/>
            <a:chOff x="5543621" y="2630380"/>
            <a:chExt cx="847264" cy="835833"/>
          </a:xfrm>
        </p:grpSpPr>
        <p:pic>
          <p:nvPicPr>
            <p:cNvPr id="31" name="Picture 77">
              <a:extLst>
                <a:ext uri="{FF2B5EF4-FFF2-40B4-BE49-F238E27FC236}">
                  <a16:creationId xmlns:a16="http://schemas.microsoft.com/office/drawing/2014/main" id="{E2D84D33-5B00-4665-BDB2-027FBD391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32" name="Rectangle 78">
              <a:extLst>
                <a:ext uri="{FF2B5EF4-FFF2-40B4-BE49-F238E27FC236}">
                  <a16:creationId xmlns:a16="http://schemas.microsoft.com/office/drawing/2014/main" id="{C36BEB66-5F54-4A6F-A1D0-D2CD5BF73A7C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3 x 2 =</a:t>
              </a:r>
            </a:p>
          </p:txBody>
        </p:sp>
      </p:grpSp>
      <p:pic>
        <p:nvPicPr>
          <p:cNvPr id="47" name="x 1">
            <a:extLst>
              <a:ext uri="{FF2B5EF4-FFF2-40B4-BE49-F238E27FC236}">
                <a16:creationId xmlns:a16="http://schemas.microsoft.com/office/drawing/2014/main" id="{2566CD29-23CC-4837-BE87-DD30925DC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22" y="1439765"/>
            <a:ext cx="443851" cy="443851"/>
          </a:xfrm>
          <a:prstGeom prst="rect">
            <a:avLst/>
          </a:prstGeom>
        </p:spPr>
      </p:pic>
      <p:pic>
        <p:nvPicPr>
          <p:cNvPr id="48" name="0 1">
            <a:extLst>
              <a:ext uri="{FF2B5EF4-FFF2-40B4-BE49-F238E27FC236}">
                <a16:creationId xmlns:a16="http://schemas.microsoft.com/office/drawing/2014/main" id="{90B120D4-D720-4A3C-9AB2-806F05BD1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97" y="1436135"/>
            <a:ext cx="443850" cy="443850"/>
          </a:xfrm>
          <a:prstGeom prst="rect">
            <a:avLst/>
          </a:prstGeom>
        </p:spPr>
      </p:pic>
      <p:pic>
        <p:nvPicPr>
          <p:cNvPr id="49" name="Big 0 1">
            <a:extLst>
              <a:ext uri="{FF2B5EF4-FFF2-40B4-BE49-F238E27FC236}">
                <a16:creationId xmlns:a16="http://schemas.microsoft.com/office/drawing/2014/main" id="{D06C55D3-9E7D-44A5-9EBF-ED299E68F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01" y="1180446"/>
            <a:ext cx="1001543" cy="1001543"/>
          </a:xfrm>
          <a:prstGeom prst="rect">
            <a:avLst/>
          </a:prstGeom>
        </p:spPr>
      </p:pic>
      <p:pic>
        <p:nvPicPr>
          <p:cNvPr id="50" name="Big X 1">
            <a:hlinkClick r:id="" action="ppaction://noaction"/>
            <a:extLst>
              <a:ext uri="{FF2B5EF4-FFF2-40B4-BE49-F238E27FC236}">
                <a16:creationId xmlns:a16="http://schemas.microsoft.com/office/drawing/2014/main" id="{83D6BF92-E2C0-42C7-8EB4-37A7AF863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61" y="1189582"/>
            <a:ext cx="983269" cy="983269"/>
          </a:xfrm>
          <a:prstGeom prst="rect">
            <a:avLst/>
          </a:prstGeom>
        </p:spPr>
      </p:pic>
      <p:grpSp>
        <p:nvGrpSpPr>
          <p:cNvPr id="51" name="Group 1">
            <a:extLst>
              <a:ext uri="{FF2B5EF4-FFF2-40B4-BE49-F238E27FC236}">
                <a16:creationId xmlns:a16="http://schemas.microsoft.com/office/drawing/2014/main" id="{19E4FD5E-BEF1-455B-8BED-5AB5C462D8D2}"/>
              </a:ext>
            </a:extLst>
          </p:cNvPr>
          <p:cNvGrpSpPr/>
          <p:nvPr/>
        </p:nvGrpSpPr>
        <p:grpSpPr>
          <a:xfrm>
            <a:off x="1984489" y="1171308"/>
            <a:ext cx="1015241" cy="1001543"/>
            <a:chOff x="5543621" y="2630380"/>
            <a:chExt cx="847264" cy="835833"/>
          </a:xfrm>
        </p:grpSpPr>
        <p:pic>
          <p:nvPicPr>
            <p:cNvPr id="52" name="Picture 77">
              <a:extLst>
                <a:ext uri="{FF2B5EF4-FFF2-40B4-BE49-F238E27FC236}">
                  <a16:creationId xmlns:a16="http://schemas.microsoft.com/office/drawing/2014/main" id="{8E931012-0966-40BB-A3C1-60CE7ADC6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53" name="Rectangle 78">
              <a:extLst>
                <a:ext uri="{FF2B5EF4-FFF2-40B4-BE49-F238E27FC236}">
                  <a16:creationId xmlns:a16="http://schemas.microsoft.com/office/drawing/2014/main" id="{DA5C9D1A-61BD-4DC4-BAD8-B5024204A877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67 =</a:t>
              </a:r>
            </a:p>
          </p:txBody>
        </p:sp>
      </p:grpSp>
      <p:pic>
        <p:nvPicPr>
          <p:cNvPr id="54" name="x 1">
            <a:extLst>
              <a:ext uri="{FF2B5EF4-FFF2-40B4-BE49-F238E27FC236}">
                <a16:creationId xmlns:a16="http://schemas.microsoft.com/office/drawing/2014/main" id="{6C2B31C5-A086-4D8F-9718-8C573617A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22" y="2572872"/>
            <a:ext cx="443851" cy="443851"/>
          </a:xfrm>
          <a:prstGeom prst="rect">
            <a:avLst/>
          </a:prstGeom>
        </p:spPr>
      </p:pic>
      <p:pic>
        <p:nvPicPr>
          <p:cNvPr id="55" name="0 1">
            <a:extLst>
              <a:ext uri="{FF2B5EF4-FFF2-40B4-BE49-F238E27FC236}">
                <a16:creationId xmlns:a16="http://schemas.microsoft.com/office/drawing/2014/main" id="{5E845A18-E6A1-4F56-9E65-CFB023B24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97" y="2569242"/>
            <a:ext cx="443850" cy="443850"/>
          </a:xfrm>
          <a:prstGeom prst="rect">
            <a:avLst/>
          </a:prstGeom>
        </p:spPr>
      </p:pic>
      <p:pic>
        <p:nvPicPr>
          <p:cNvPr id="56" name="Big 0 1">
            <a:extLst>
              <a:ext uri="{FF2B5EF4-FFF2-40B4-BE49-F238E27FC236}">
                <a16:creationId xmlns:a16="http://schemas.microsoft.com/office/drawing/2014/main" id="{2B5CF866-7442-4EFB-99C9-AC89A05FF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01" y="2313553"/>
            <a:ext cx="1001543" cy="1001543"/>
          </a:xfrm>
          <a:prstGeom prst="rect">
            <a:avLst/>
          </a:prstGeom>
        </p:spPr>
      </p:pic>
      <p:pic>
        <p:nvPicPr>
          <p:cNvPr id="57" name="Big X 1">
            <a:hlinkClick r:id="" action="ppaction://noaction"/>
            <a:extLst>
              <a:ext uri="{FF2B5EF4-FFF2-40B4-BE49-F238E27FC236}">
                <a16:creationId xmlns:a16="http://schemas.microsoft.com/office/drawing/2014/main" id="{7B6F1CE5-D14D-4010-9525-E523C6161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61" y="2322689"/>
            <a:ext cx="983269" cy="983269"/>
          </a:xfrm>
          <a:prstGeom prst="rect">
            <a:avLst/>
          </a:prstGeom>
        </p:spPr>
      </p:pic>
      <p:grpSp>
        <p:nvGrpSpPr>
          <p:cNvPr id="58" name="Group 1">
            <a:extLst>
              <a:ext uri="{FF2B5EF4-FFF2-40B4-BE49-F238E27FC236}">
                <a16:creationId xmlns:a16="http://schemas.microsoft.com/office/drawing/2014/main" id="{A8EB2CBF-0A5C-4500-9EF4-12DDB1EA8DBA}"/>
              </a:ext>
            </a:extLst>
          </p:cNvPr>
          <p:cNvGrpSpPr/>
          <p:nvPr/>
        </p:nvGrpSpPr>
        <p:grpSpPr>
          <a:xfrm>
            <a:off x="1984489" y="2304415"/>
            <a:ext cx="1015241" cy="1001543"/>
            <a:chOff x="5543621" y="2630380"/>
            <a:chExt cx="847264" cy="835833"/>
          </a:xfrm>
        </p:grpSpPr>
        <p:pic>
          <p:nvPicPr>
            <p:cNvPr id="59" name="Picture 77">
              <a:extLst>
                <a:ext uri="{FF2B5EF4-FFF2-40B4-BE49-F238E27FC236}">
                  <a16:creationId xmlns:a16="http://schemas.microsoft.com/office/drawing/2014/main" id="{B3298198-D3DA-4A60-9308-805E45001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60" name="Rectangle 78">
              <a:extLst>
                <a:ext uri="{FF2B5EF4-FFF2-40B4-BE49-F238E27FC236}">
                  <a16:creationId xmlns:a16="http://schemas.microsoft.com/office/drawing/2014/main" id="{C2785D52-B403-42BB-8DC4-E6317E08AB3D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x92 =</a:t>
              </a:r>
            </a:p>
          </p:txBody>
        </p:sp>
      </p:grpSp>
      <p:pic>
        <p:nvPicPr>
          <p:cNvPr id="61" name="x 1">
            <a:extLst>
              <a:ext uri="{FF2B5EF4-FFF2-40B4-BE49-F238E27FC236}">
                <a16:creationId xmlns:a16="http://schemas.microsoft.com/office/drawing/2014/main" id="{75607DDE-736E-4398-8BBE-E7339CB0A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96" y="3652933"/>
            <a:ext cx="443851" cy="443851"/>
          </a:xfrm>
          <a:prstGeom prst="rect">
            <a:avLst/>
          </a:prstGeom>
        </p:spPr>
      </p:pic>
      <p:pic>
        <p:nvPicPr>
          <p:cNvPr id="62" name="0 1">
            <a:extLst>
              <a:ext uri="{FF2B5EF4-FFF2-40B4-BE49-F238E27FC236}">
                <a16:creationId xmlns:a16="http://schemas.microsoft.com/office/drawing/2014/main" id="{06FDBC85-6138-4FC1-A15F-0FB02ACF6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71" y="3649303"/>
            <a:ext cx="443850" cy="443850"/>
          </a:xfrm>
          <a:prstGeom prst="rect">
            <a:avLst/>
          </a:prstGeom>
        </p:spPr>
      </p:pic>
      <p:pic>
        <p:nvPicPr>
          <p:cNvPr id="63" name="Big 0 1">
            <a:extLst>
              <a:ext uri="{FF2B5EF4-FFF2-40B4-BE49-F238E27FC236}">
                <a16:creationId xmlns:a16="http://schemas.microsoft.com/office/drawing/2014/main" id="{0BEE1AA3-2F52-4314-A9EC-A7F4060A8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75" y="3393614"/>
            <a:ext cx="1001543" cy="1001543"/>
          </a:xfrm>
          <a:prstGeom prst="rect">
            <a:avLst/>
          </a:prstGeom>
        </p:spPr>
      </p:pic>
      <p:pic>
        <p:nvPicPr>
          <p:cNvPr id="64" name="Big X 1">
            <a:hlinkClick r:id="" action="ppaction://noaction"/>
            <a:extLst>
              <a:ext uri="{FF2B5EF4-FFF2-40B4-BE49-F238E27FC236}">
                <a16:creationId xmlns:a16="http://schemas.microsoft.com/office/drawing/2014/main" id="{39BC80EF-69B0-4DAB-8E75-3E534B700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35" y="3402750"/>
            <a:ext cx="983269" cy="983269"/>
          </a:xfrm>
          <a:prstGeom prst="rect">
            <a:avLst/>
          </a:prstGeom>
        </p:spPr>
      </p:pic>
      <p:grpSp>
        <p:nvGrpSpPr>
          <p:cNvPr id="65" name="Group 1">
            <a:extLst>
              <a:ext uri="{FF2B5EF4-FFF2-40B4-BE49-F238E27FC236}">
                <a16:creationId xmlns:a16="http://schemas.microsoft.com/office/drawing/2014/main" id="{15597106-77A4-4FA0-BE53-07BA607E8D67}"/>
              </a:ext>
            </a:extLst>
          </p:cNvPr>
          <p:cNvGrpSpPr/>
          <p:nvPr/>
        </p:nvGrpSpPr>
        <p:grpSpPr>
          <a:xfrm>
            <a:off x="1977463" y="3384476"/>
            <a:ext cx="1015241" cy="1001543"/>
            <a:chOff x="5543621" y="2630380"/>
            <a:chExt cx="847264" cy="835833"/>
          </a:xfrm>
        </p:grpSpPr>
        <p:pic>
          <p:nvPicPr>
            <p:cNvPr id="66" name="Picture 77">
              <a:extLst>
                <a:ext uri="{FF2B5EF4-FFF2-40B4-BE49-F238E27FC236}">
                  <a16:creationId xmlns:a16="http://schemas.microsoft.com/office/drawing/2014/main" id="{366FC91F-A801-432D-B512-A2C0D3E6F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67" name="Rectangle 78">
              <a:extLst>
                <a:ext uri="{FF2B5EF4-FFF2-40B4-BE49-F238E27FC236}">
                  <a16:creationId xmlns:a16="http://schemas.microsoft.com/office/drawing/2014/main" id="{13054F60-F29A-434A-A803-DD73E6392217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78 =</a:t>
              </a:r>
            </a:p>
          </p:txBody>
        </p:sp>
      </p:grpSp>
      <p:pic>
        <p:nvPicPr>
          <p:cNvPr id="68" name="x 1">
            <a:extLst>
              <a:ext uri="{FF2B5EF4-FFF2-40B4-BE49-F238E27FC236}">
                <a16:creationId xmlns:a16="http://schemas.microsoft.com/office/drawing/2014/main" id="{313CFB55-A82A-4BED-B5BC-8AFA1896C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96" y="4786040"/>
            <a:ext cx="443851" cy="443851"/>
          </a:xfrm>
          <a:prstGeom prst="rect">
            <a:avLst/>
          </a:prstGeom>
        </p:spPr>
      </p:pic>
      <p:pic>
        <p:nvPicPr>
          <p:cNvPr id="69" name="0 1">
            <a:extLst>
              <a:ext uri="{FF2B5EF4-FFF2-40B4-BE49-F238E27FC236}">
                <a16:creationId xmlns:a16="http://schemas.microsoft.com/office/drawing/2014/main" id="{28DB26C4-A04B-40D5-B6D4-91F4F15F2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71" y="4782410"/>
            <a:ext cx="443850" cy="443850"/>
          </a:xfrm>
          <a:prstGeom prst="rect">
            <a:avLst/>
          </a:prstGeom>
        </p:spPr>
      </p:pic>
      <p:pic>
        <p:nvPicPr>
          <p:cNvPr id="70" name="Big 0 1">
            <a:extLst>
              <a:ext uri="{FF2B5EF4-FFF2-40B4-BE49-F238E27FC236}">
                <a16:creationId xmlns:a16="http://schemas.microsoft.com/office/drawing/2014/main" id="{6A4116B7-68A1-4147-8297-2B6CBBE84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75" y="4526721"/>
            <a:ext cx="1001543" cy="1001543"/>
          </a:xfrm>
          <a:prstGeom prst="rect">
            <a:avLst/>
          </a:prstGeom>
        </p:spPr>
      </p:pic>
      <p:pic>
        <p:nvPicPr>
          <p:cNvPr id="71" name="Big X 1">
            <a:hlinkClick r:id="" action="ppaction://noaction"/>
            <a:extLst>
              <a:ext uri="{FF2B5EF4-FFF2-40B4-BE49-F238E27FC236}">
                <a16:creationId xmlns:a16="http://schemas.microsoft.com/office/drawing/2014/main" id="{5B0FABEA-8862-430C-B1B5-5A5522077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35" y="4535857"/>
            <a:ext cx="983269" cy="983269"/>
          </a:xfrm>
          <a:prstGeom prst="rect">
            <a:avLst/>
          </a:prstGeom>
        </p:spPr>
      </p:pic>
      <p:grpSp>
        <p:nvGrpSpPr>
          <p:cNvPr id="72" name="Group 1">
            <a:extLst>
              <a:ext uri="{FF2B5EF4-FFF2-40B4-BE49-F238E27FC236}">
                <a16:creationId xmlns:a16="http://schemas.microsoft.com/office/drawing/2014/main" id="{80F289E2-7B92-4585-AC72-C0514A12B9C6}"/>
              </a:ext>
            </a:extLst>
          </p:cNvPr>
          <p:cNvGrpSpPr/>
          <p:nvPr/>
        </p:nvGrpSpPr>
        <p:grpSpPr>
          <a:xfrm>
            <a:off x="1977463" y="4517583"/>
            <a:ext cx="1015241" cy="1001543"/>
            <a:chOff x="5543621" y="2630380"/>
            <a:chExt cx="847264" cy="835833"/>
          </a:xfrm>
        </p:grpSpPr>
        <p:pic>
          <p:nvPicPr>
            <p:cNvPr id="73" name="Picture 77">
              <a:extLst>
                <a:ext uri="{FF2B5EF4-FFF2-40B4-BE49-F238E27FC236}">
                  <a16:creationId xmlns:a16="http://schemas.microsoft.com/office/drawing/2014/main" id="{2540B736-EA99-46D7-90B2-7EB4E135E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74" name="Rectangle 78">
              <a:extLst>
                <a:ext uri="{FF2B5EF4-FFF2-40B4-BE49-F238E27FC236}">
                  <a16:creationId xmlns:a16="http://schemas.microsoft.com/office/drawing/2014/main" id="{07852715-68E6-421E-B213-851E2E8DAF15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75" name="x 1">
            <a:extLst>
              <a:ext uri="{FF2B5EF4-FFF2-40B4-BE49-F238E27FC236}">
                <a16:creationId xmlns:a16="http://schemas.microsoft.com/office/drawing/2014/main" id="{93EF796C-A319-44DA-AC77-D2A41119C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83" y="1439765"/>
            <a:ext cx="443851" cy="443851"/>
          </a:xfrm>
          <a:prstGeom prst="rect">
            <a:avLst/>
          </a:prstGeom>
        </p:spPr>
      </p:pic>
      <p:pic>
        <p:nvPicPr>
          <p:cNvPr id="76" name="0 1">
            <a:extLst>
              <a:ext uri="{FF2B5EF4-FFF2-40B4-BE49-F238E27FC236}">
                <a16:creationId xmlns:a16="http://schemas.microsoft.com/office/drawing/2014/main" id="{6EE00791-5D98-48ED-83A8-C1517DA99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58" y="1436135"/>
            <a:ext cx="443850" cy="443850"/>
          </a:xfrm>
          <a:prstGeom prst="rect">
            <a:avLst/>
          </a:prstGeom>
        </p:spPr>
      </p:pic>
      <p:pic>
        <p:nvPicPr>
          <p:cNvPr id="77" name="Big 0 1">
            <a:extLst>
              <a:ext uri="{FF2B5EF4-FFF2-40B4-BE49-F238E27FC236}">
                <a16:creationId xmlns:a16="http://schemas.microsoft.com/office/drawing/2014/main" id="{A3A37079-CD72-47A1-9CB6-64C92C788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62" y="1180446"/>
            <a:ext cx="1001543" cy="1001543"/>
          </a:xfrm>
          <a:prstGeom prst="rect">
            <a:avLst/>
          </a:prstGeom>
        </p:spPr>
      </p:pic>
      <p:pic>
        <p:nvPicPr>
          <p:cNvPr id="78" name="Big X 1">
            <a:hlinkClick r:id="" action="ppaction://noaction"/>
            <a:extLst>
              <a:ext uri="{FF2B5EF4-FFF2-40B4-BE49-F238E27FC236}">
                <a16:creationId xmlns:a16="http://schemas.microsoft.com/office/drawing/2014/main" id="{4F6E96C9-E044-4D9D-A66F-B65DAF6D6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22" y="1189582"/>
            <a:ext cx="983269" cy="983269"/>
          </a:xfrm>
          <a:prstGeom prst="rect">
            <a:avLst/>
          </a:prstGeom>
        </p:spPr>
      </p:pic>
      <p:grpSp>
        <p:nvGrpSpPr>
          <p:cNvPr id="79" name="Group 1">
            <a:extLst>
              <a:ext uri="{FF2B5EF4-FFF2-40B4-BE49-F238E27FC236}">
                <a16:creationId xmlns:a16="http://schemas.microsoft.com/office/drawing/2014/main" id="{F4DC41AC-4B12-46E8-91EA-45554402578E}"/>
              </a:ext>
            </a:extLst>
          </p:cNvPr>
          <p:cNvGrpSpPr/>
          <p:nvPr/>
        </p:nvGrpSpPr>
        <p:grpSpPr>
          <a:xfrm>
            <a:off x="3059350" y="1171308"/>
            <a:ext cx="1015241" cy="1001543"/>
            <a:chOff x="5543621" y="2630380"/>
            <a:chExt cx="847264" cy="835833"/>
          </a:xfrm>
        </p:grpSpPr>
        <p:pic>
          <p:nvPicPr>
            <p:cNvPr id="80" name="Picture 77">
              <a:extLst>
                <a:ext uri="{FF2B5EF4-FFF2-40B4-BE49-F238E27FC236}">
                  <a16:creationId xmlns:a16="http://schemas.microsoft.com/office/drawing/2014/main" id="{C3C42D8D-2E52-4394-B758-C87C21A61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81" name="Rectangle 78">
              <a:extLst>
                <a:ext uri="{FF2B5EF4-FFF2-40B4-BE49-F238E27FC236}">
                  <a16:creationId xmlns:a16="http://schemas.microsoft.com/office/drawing/2014/main" id="{71A6BD3C-F334-4B76-949C-1BDEDAEB5E82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82" name="x 1">
            <a:extLst>
              <a:ext uri="{FF2B5EF4-FFF2-40B4-BE49-F238E27FC236}">
                <a16:creationId xmlns:a16="http://schemas.microsoft.com/office/drawing/2014/main" id="{4749AFC4-AF9F-4B9B-AE0F-A474C8048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83" y="2572872"/>
            <a:ext cx="443851" cy="443851"/>
          </a:xfrm>
          <a:prstGeom prst="rect">
            <a:avLst/>
          </a:prstGeom>
        </p:spPr>
      </p:pic>
      <p:pic>
        <p:nvPicPr>
          <p:cNvPr id="83" name="0 1">
            <a:extLst>
              <a:ext uri="{FF2B5EF4-FFF2-40B4-BE49-F238E27FC236}">
                <a16:creationId xmlns:a16="http://schemas.microsoft.com/office/drawing/2014/main" id="{866AB5EF-2D11-4AD9-84A1-446AA2A0F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58" y="2569242"/>
            <a:ext cx="443850" cy="443850"/>
          </a:xfrm>
          <a:prstGeom prst="rect">
            <a:avLst/>
          </a:prstGeom>
        </p:spPr>
      </p:pic>
      <p:pic>
        <p:nvPicPr>
          <p:cNvPr id="84" name="Big 0 1">
            <a:extLst>
              <a:ext uri="{FF2B5EF4-FFF2-40B4-BE49-F238E27FC236}">
                <a16:creationId xmlns:a16="http://schemas.microsoft.com/office/drawing/2014/main" id="{1D6747E3-BF69-490F-9947-2011C5729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62" y="2313553"/>
            <a:ext cx="1001543" cy="1001543"/>
          </a:xfrm>
          <a:prstGeom prst="rect">
            <a:avLst/>
          </a:prstGeom>
        </p:spPr>
      </p:pic>
      <p:pic>
        <p:nvPicPr>
          <p:cNvPr id="85" name="Big X 1">
            <a:hlinkClick r:id="" action="ppaction://noaction"/>
            <a:extLst>
              <a:ext uri="{FF2B5EF4-FFF2-40B4-BE49-F238E27FC236}">
                <a16:creationId xmlns:a16="http://schemas.microsoft.com/office/drawing/2014/main" id="{399015F0-FDA9-47B6-994F-4963906F9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22" y="2322689"/>
            <a:ext cx="983269" cy="983269"/>
          </a:xfrm>
          <a:prstGeom prst="rect">
            <a:avLst/>
          </a:prstGeom>
        </p:spPr>
      </p:pic>
      <p:grpSp>
        <p:nvGrpSpPr>
          <p:cNvPr id="86" name="Group 1">
            <a:extLst>
              <a:ext uri="{FF2B5EF4-FFF2-40B4-BE49-F238E27FC236}">
                <a16:creationId xmlns:a16="http://schemas.microsoft.com/office/drawing/2014/main" id="{F1F69081-029A-4395-894C-2A025464FE55}"/>
              </a:ext>
            </a:extLst>
          </p:cNvPr>
          <p:cNvGrpSpPr/>
          <p:nvPr/>
        </p:nvGrpSpPr>
        <p:grpSpPr>
          <a:xfrm>
            <a:off x="3059350" y="2304415"/>
            <a:ext cx="1015241" cy="1001543"/>
            <a:chOff x="5543621" y="2630380"/>
            <a:chExt cx="847264" cy="835833"/>
          </a:xfrm>
        </p:grpSpPr>
        <p:pic>
          <p:nvPicPr>
            <p:cNvPr id="87" name="Picture 77">
              <a:extLst>
                <a:ext uri="{FF2B5EF4-FFF2-40B4-BE49-F238E27FC236}">
                  <a16:creationId xmlns:a16="http://schemas.microsoft.com/office/drawing/2014/main" id="{B9EB00B2-B97A-45C1-A229-FFDA7363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88" name="Rectangle 78">
              <a:extLst>
                <a:ext uri="{FF2B5EF4-FFF2-40B4-BE49-F238E27FC236}">
                  <a16:creationId xmlns:a16="http://schemas.microsoft.com/office/drawing/2014/main" id="{EE5D0CF2-240F-4871-82F9-D9141054E89D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89" name="x 1">
            <a:extLst>
              <a:ext uri="{FF2B5EF4-FFF2-40B4-BE49-F238E27FC236}">
                <a16:creationId xmlns:a16="http://schemas.microsoft.com/office/drawing/2014/main" id="{EAA3D646-5646-47B7-8C06-A92A9EE94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57" y="3652933"/>
            <a:ext cx="443851" cy="443851"/>
          </a:xfrm>
          <a:prstGeom prst="rect">
            <a:avLst/>
          </a:prstGeom>
        </p:spPr>
      </p:pic>
      <p:pic>
        <p:nvPicPr>
          <p:cNvPr id="90" name="0 1">
            <a:extLst>
              <a:ext uri="{FF2B5EF4-FFF2-40B4-BE49-F238E27FC236}">
                <a16:creationId xmlns:a16="http://schemas.microsoft.com/office/drawing/2014/main" id="{953D94A7-BC08-47EE-968A-345C086C2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32" y="3649303"/>
            <a:ext cx="443850" cy="443850"/>
          </a:xfrm>
          <a:prstGeom prst="rect">
            <a:avLst/>
          </a:prstGeom>
        </p:spPr>
      </p:pic>
      <p:pic>
        <p:nvPicPr>
          <p:cNvPr id="91" name="Big 0 1">
            <a:extLst>
              <a:ext uri="{FF2B5EF4-FFF2-40B4-BE49-F238E27FC236}">
                <a16:creationId xmlns:a16="http://schemas.microsoft.com/office/drawing/2014/main" id="{D1C68F84-9727-4AE2-9120-BF8579E0E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36" y="3393614"/>
            <a:ext cx="1001543" cy="1001543"/>
          </a:xfrm>
          <a:prstGeom prst="rect">
            <a:avLst/>
          </a:prstGeom>
        </p:spPr>
      </p:pic>
      <p:pic>
        <p:nvPicPr>
          <p:cNvPr id="92" name="Big X 1">
            <a:hlinkClick r:id="" action="ppaction://noaction"/>
            <a:extLst>
              <a:ext uri="{FF2B5EF4-FFF2-40B4-BE49-F238E27FC236}">
                <a16:creationId xmlns:a16="http://schemas.microsoft.com/office/drawing/2014/main" id="{95004FEF-4E7C-41A5-900B-9CEB6B496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96" y="3402750"/>
            <a:ext cx="983269" cy="983269"/>
          </a:xfrm>
          <a:prstGeom prst="rect">
            <a:avLst/>
          </a:prstGeom>
        </p:spPr>
      </p:pic>
      <p:grpSp>
        <p:nvGrpSpPr>
          <p:cNvPr id="93" name="Group 1">
            <a:extLst>
              <a:ext uri="{FF2B5EF4-FFF2-40B4-BE49-F238E27FC236}">
                <a16:creationId xmlns:a16="http://schemas.microsoft.com/office/drawing/2014/main" id="{C944A21E-B7CA-43BC-B49E-EFC1443E1362}"/>
              </a:ext>
            </a:extLst>
          </p:cNvPr>
          <p:cNvGrpSpPr/>
          <p:nvPr/>
        </p:nvGrpSpPr>
        <p:grpSpPr>
          <a:xfrm>
            <a:off x="3052324" y="3384476"/>
            <a:ext cx="1015241" cy="1001543"/>
            <a:chOff x="5543621" y="2630380"/>
            <a:chExt cx="847264" cy="835833"/>
          </a:xfrm>
        </p:grpSpPr>
        <p:pic>
          <p:nvPicPr>
            <p:cNvPr id="94" name="Picture 77">
              <a:extLst>
                <a:ext uri="{FF2B5EF4-FFF2-40B4-BE49-F238E27FC236}">
                  <a16:creationId xmlns:a16="http://schemas.microsoft.com/office/drawing/2014/main" id="{165A76CA-4465-48A9-B029-669A852A3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95" name="Rectangle 78">
              <a:extLst>
                <a:ext uri="{FF2B5EF4-FFF2-40B4-BE49-F238E27FC236}">
                  <a16:creationId xmlns:a16="http://schemas.microsoft.com/office/drawing/2014/main" id="{37BB3AD0-0D28-4537-B3D1-EFF422B68909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96" name="x 1">
            <a:extLst>
              <a:ext uri="{FF2B5EF4-FFF2-40B4-BE49-F238E27FC236}">
                <a16:creationId xmlns:a16="http://schemas.microsoft.com/office/drawing/2014/main" id="{6F7D7E94-0A88-4BF5-A459-E47D0102F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57" y="4786040"/>
            <a:ext cx="443851" cy="443851"/>
          </a:xfrm>
          <a:prstGeom prst="rect">
            <a:avLst/>
          </a:prstGeom>
        </p:spPr>
      </p:pic>
      <p:pic>
        <p:nvPicPr>
          <p:cNvPr id="97" name="0 1">
            <a:extLst>
              <a:ext uri="{FF2B5EF4-FFF2-40B4-BE49-F238E27FC236}">
                <a16:creationId xmlns:a16="http://schemas.microsoft.com/office/drawing/2014/main" id="{9C9E77B8-4419-460C-99C0-9668509E1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32" y="4782410"/>
            <a:ext cx="443850" cy="443850"/>
          </a:xfrm>
          <a:prstGeom prst="rect">
            <a:avLst/>
          </a:prstGeom>
        </p:spPr>
      </p:pic>
      <p:pic>
        <p:nvPicPr>
          <p:cNvPr id="98" name="Big 0 1">
            <a:extLst>
              <a:ext uri="{FF2B5EF4-FFF2-40B4-BE49-F238E27FC236}">
                <a16:creationId xmlns:a16="http://schemas.microsoft.com/office/drawing/2014/main" id="{98C4A2F5-A20C-4096-86B1-B1C226B4D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36" y="4526721"/>
            <a:ext cx="1001543" cy="1001543"/>
          </a:xfrm>
          <a:prstGeom prst="rect">
            <a:avLst/>
          </a:prstGeom>
        </p:spPr>
      </p:pic>
      <p:pic>
        <p:nvPicPr>
          <p:cNvPr id="99" name="Big X 1">
            <a:hlinkClick r:id="" action="ppaction://noaction"/>
            <a:extLst>
              <a:ext uri="{FF2B5EF4-FFF2-40B4-BE49-F238E27FC236}">
                <a16:creationId xmlns:a16="http://schemas.microsoft.com/office/drawing/2014/main" id="{1AE9E493-1E15-4022-B46E-3D3DE59D7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96" y="4535857"/>
            <a:ext cx="983269" cy="983269"/>
          </a:xfrm>
          <a:prstGeom prst="rect">
            <a:avLst/>
          </a:prstGeom>
        </p:spPr>
      </p:pic>
      <p:grpSp>
        <p:nvGrpSpPr>
          <p:cNvPr id="100" name="Group 1">
            <a:extLst>
              <a:ext uri="{FF2B5EF4-FFF2-40B4-BE49-F238E27FC236}">
                <a16:creationId xmlns:a16="http://schemas.microsoft.com/office/drawing/2014/main" id="{90EA3915-63FC-43FB-B04F-E429750DA448}"/>
              </a:ext>
            </a:extLst>
          </p:cNvPr>
          <p:cNvGrpSpPr/>
          <p:nvPr/>
        </p:nvGrpSpPr>
        <p:grpSpPr>
          <a:xfrm>
            <a:off x="3052324" y="4517583"/>
            <a:ext cx="1015241" cy="1001543"/>
            <a:chOff x="5543621" y="2630380"/>
            <a:chExt cx="847264" cy="835833"/>
          </a:xfrm>
        </p:grpSpPr>
        <p:pic>
          <p:nvPicPr>
            <p:cNvPr id="101" name="Picture 77">
              <a:extLst>
                <a:ext uri="{FF2B5EF4-FFF2-40B4-BE49-F238E27FC236}">
                  <a16:creationId xmlns:a16="http://schemas.microsoft.com/office/drawing/2014/main" id="{B59AE52E-2178-4BA2-B3CB-BECC15443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102" name="Rectangle 78">
              <a:extLst>
                <a:ext uri="{FF2B5EF4-FFF2-40B4-BE49-F238E27FC236}">
                  <a16:creationId xmlns:a16="http://schemas.microsoft.com/office/drawing/2014/main" id="{89D3FBC7-E928-4A17-85C5-DCE9FB5A1EC3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103" name="x 1">
            <a:extLst>
              <a:ext uri="{FF2B5EF4-FFF2-40B4-BE49-F238E27FC236}">
                <a16:creationId xmlns:a16="http://schemas.microsoft.com/office/drawing/2014/main" id="{03DC4A7A-0ADB-4DF3-BB8C-FA920EBE9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03" y="1430627"/>
            <a:ext cx="443851" cy="443851"/>
          </a:xfrm>
          <a:prstGeom prst="rect">
            <a:avLst/>
          </a:prstGeom>
        </p:spPr>
      </p:pic>
      <p:pic>
        <p:nvPicPr>
          <p:cNvPr id="104" name="0 1">
            <a:extLst>
              <a:ext uri="{FF2B5EF4-FFF2-40B4-BE49-F238E27FC236}">
                <a16:creationId xmlns:a16="http://schemas.microsoft.com/office/drawing/2014/main" id="{BE9CA67E-1A97-48AD-96BA-709EF2A5F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78" y="1426997"/>
            <a:ext cx="443850" cy="443850"/>
          </a:xfrm>
          <a:prstGeom prst="rect">
            <a:avLst/>
          </a:prstGeom>
        </p:spPr>
      </p:pic>
      <p:pic>
        <p:nvPicPr>
          <p:cNvPr id="105" name="Big 0 1">
            <a:extLst>
              <a:ext uri="{FF2B5EF4-FFF2-40B4-BE49-F238E27FC236}">
                <a16:creationId xmlns:a16="http://schemas.microsoft.com/office/drawing/2014/main" id="{73BAFDC6-6357-47C4-ABF7-AF62AFE59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82" y="1171308"/>
            <a:ext cx="1001543" cy="1001543"/>
          </a:xfrm>
          <a:prstGeom prst="rect">
            <a:avLst/>
          </a:prstGeom>
        </p:spPr>
      </p:pic>
      <p:pic>
        <p:nvPicPr>
          <p:cNvPr id="106" name="Big X 1">
            <a:hlinkClick r:id="" action="ppaction://noaction"/>
            <a:extLst>
              <a:ext uri="{FF2B5EF4-FFF2-40B4-BE49-F238E27FC236}">
                <a16:creationId xmlns:a16="http://schemas.microsoft.com/office/drawing/2014/main" id="{CA173CBC-1B70-4729-91D7-4967FC4EB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42" y="1180444"/>
            <a:ext cx="983269" cy="983269"/>
          </a:xfrm>
          <a:prstGeom prst="rect">
            <a:avLst/>
          </a:prstGeom>
        </p:spPr>
      </p:pic>
      <p:grpSp>
        <p:nvGrpSpPr>
          <p:cNvPr id="107" name="Group 1">
            <a:extLst>
              <a:ext uri="{FF2B5EF4-FFF2-40B4-BE49-F238E27FC236}">
                <a16:creationId xmlns:a16="http://schemas.microsoft.com/office/drawing/2014/main" id="{FF8859DD-688A-431C-B1AE-3AA79B8A3170}"/>
              </a:ext>
            </a:extLst>
          </p:cNvPr>
          <p:cNvGrpSpPr/>
          <p:nvPr/>
        </p:nvGrpSpPr>
        <p:grpSpPr>
          <a:xfrm>
            <a:off x="4142170" y="1162170"/>
            <a:ext cx="1015241" cy="1001543"/>
            <a:chOff x="5543621" y="2630380"/>
            <a:chExt cx="847264" cy="835833"/>
          </a:xfrm>
        </p:grpSpPr>
        <p:pic>
          <p:nvPicPr>
            <p:cNvPr id="108" name="Picture 77">
              <a:extLst>
                <a:ext uri="{FF2B5EF4-FFF2-40B4-BE49-F238E27FC236}">
                  <a16:creationId xmlns:a16="http://schemas.microsoft.com/office/drawing/2014/main" id="{5738C07F-5CBA-4C3E-88FA-B2475CCBB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109" name="Rectangle 78">
              <a:extLst>
                <a:ext uri="{FF2B5EF4-FFF2-40B4-BE49-F238E27FC236}">
                  <a16:creationId xmlns:a16="http://schemas.microsoft.com/office/drawing/2014/main" id="{65C1762F-D79E-4A62-8E90-1BFADE020059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9 x 8 =</a:t>
              </a:r>
            </a:p>
          </p:txBody>
        </p:sp>
      </p:grpSp>
      <p:pic>
        <p:nvPicPr>
          <p:cNvPr id="110" name="x 1">
            <a:extLst>
              <a:ext uri="{FF2B5EF4-FFF2-40B4-BE49-F238E27FC236}">
                <a16:creationId xmlns:a16="http://schemas.microsoft.com/office/drawing/2014/main" id="{6ED2D545-84D3-4FC0-AB3B-B1AA792BD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03" y="2563734"/>
            <a:ext cx="443851" cy="443851"/>
          </a:xfrm>
          <a:prstGeom prst="rect">
            <a:avLst/>
          </a:prstGeom>
        </p:spPr>
      </p:pic>
      <p:pic>
        <p:nvPicPr>
          <p:cNvPr id="111" name="0 1">
            <a:extLst>
              <a:ext uri="{FF2B5EF4-FFF2-40B4-BE49-F238E27FC236}">
                <a16:creationId xmlns:a16="http://schemas.microsoft.com/office/drawing/2014/main" id="{CCF68D06-02E9-4738-B6B2-359B18F39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78" y="2560104"/>
            <a:ext cx="443850" cy="443850"/>
          </a:xfrm>
          <a:prstGeom prst="rect">
            <a:avLst/>
          </a:prstGeom>
        </p:spPr>
      </p:pic>
      <p:pic>
        <p:nvPicPr>
          <p:cNvPr id="112" name="Big 0 1">
            <a:extLst>
              <a:ext uri="{FF2B5EF4-FFF2-40B4-BE49-F238E27FC236}">
                <a16:creationId xmlns:a16="http://schemas.microsoft.com/office/drawing/2014/main" id="{6C4C8D08-9330-4750-844B-CAD405200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82" y="2304415"/>
            <a:ext cx="1001543" cy="1001543"/>
          </a:xfrm>
          <a:prstGeom prst="rect">
            <a:avLst/>
          </a:prstGeom>
        </p:spPr>
      </p:pic>
      <p:pic>
        <p:nvPicPr>
          <p:cNvPr id="113" name="Big X 1">
            <a:hlinkClick r:id="" action="ppaction://noaction"/>
            <a:extLst>
              <a:ext uri="{FF2B5EF4-FFF2-40B4-BE49-F238E27FC236}">
                <a16:creationId xmlns:a16="http://schemas.microsoft.com/office/drawing/2014/main" id="{3DB884E8-B405-46FE-B9DA-178D57A17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42" y="2313551"/>
            <a:ext cx="983269" cy="983269"/>
          </a:xfrm>
          <a:prstGeom prst="rect">
            <a:avLst/>
          </a:prstGeom>
        </p:spPr>
      </p:pic>
      <p:grpSp>
        <p:nvGrpSpPr>
          <p:cNvPr id="114" name="Group 1">
            <a:extLst>
              <a:ext uri="{FF2B5EF4-FFF2-40B4-BE49-F238E27FC236}">
                <a16:creationId xmlns:a16="http://schemas.microsoft.com/office/drawing/2014/main" id="{EA270D69-FEAE-481A-9B3F-9CD2914397D1}"/>
              </a:ext>
            </a:extLst>
          </p:cNvPr>
          <p:cNvGrpSpPr/>
          <p:nvPr/>
        </p:nvGrpSpPr>
        <p:grpSpPr>
          <a:xfrm>
            <a:off x="4142170" y="2295277"/>
            <a:ext cx="1015241" cy="1001543"/>
            <a:chOff x="5543621" y="2630380"/>
            <a:chExt cx="847264" cy="835833"/>
          </a:xfrm>
        </p:grpSpPr>
        <p:pic>
          <p:nvPicPr>
            <p:cNvPr id="115" name="Picture 77">
              <a:extLst>
                <a:ext uri="{FF2B5EF4-FFF2-40B4-BE49-F238E27FC236}">
                  <a16:creationId xmlns:a16="http://schemas.microsoft.com/office/drawing/2014/main" id="{D743A1C7-3962-436A-87B2-9E9AB4C13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116" name="Rectangle 78">
              <a:extLst>
                <a:ext uri="{FF2B5EF4-FFF2-40B4-BE49-F238E27FC236}">
                  <a16:creationId xmlns:a16="http://schemas.microsoft.com/office/drawing/2014/main" id="{6273486A-E06A-49CB-807B-D985E1676C8D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117" name="x 1">
            <a:extLst>
              <a:ext uri="{FF2B5EF4-FFF2-40B4-BE49-F238E27FC236}">
                <a16:creationId xmlns:a16="http://schemas.microsoft.com/office/drawing/2014/main" id="{5DFB67C7-D33D-4302-8E35-C26FC28A3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77" y="3643795"/>
            <a:ext cx="443851" cy="443851"/>
          </a:xfrm>
          <a:prstGeom prst="rect">
            <a:avLst/>
          </a:prstGeom>
        </p:spPr>
      </p:pic>
      <p:pic>
        <p:nvPicPr>
          <p:cNvPr id="118" name="0 1">
            <a:extLst>
              <a:ext uri="{FF2B5EF4-FFF2-40B4-BE49-F238E27FC236}">
                <a16:creationId xmlns:a16="http://schemas.microsoft.com/office/drawing/2014/main" id="{845F17D0-1A2A-4F4E-BF1B-642989B92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52" y="3640165"/>
            <a:ext cx="443850" cy="443850"/>
          </a:xfrm>
          <a:prstGeom prst="rect">
            <a:avLst/>
          </a:prstGeom>
        </p:spPr>
      </p:pic>
      <p:pic>
        <p:nvPicPr>
          <p:cNvPr id="119" name="Big 0 1">
            <a:extLst>
              <a:ext uri="{FF2B5EF4-FFF2-40B4-BE49-F238E27FC236}">
                <a16:creationId xmlns:a16="http://schemas.microsoft.com/office/drawing/2014/main" id="{41AAF256-B2AE-4633-8CFF-8040DB2F5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56" y="3384476"/>
            <a:ext cx="1001543" cy="1001543"/>
          </a:xfrm>
          <a:prstGeom prst="rect">
            <a:avLst/>
          </a:prstGeom>
        </p:spPr>
      </p:pic>
      <p:pic>
        <p:nvPicPr>
          <p:cNvPr id="120" name="Big X 1">
            <a:hlinkClick r:id="" action="ppaction://noaction"/>
            <a:extLst>
              <a:ext uri="{FF2B5EF4-FFF2-40B4-BE49-F238E27FC236}">
                <a16:creationId xmlns:a16="http://schemas.microsoft.com/office/drawing/2014/main" id="{C903A43C-C25F-4876-A0BF-80439F297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16" y="3393612"/>
            <a:ext cx="983269" cy="983269"/>
          </a:xfrm>
          <a:prstGeom prst="rect">
            <a:avLst/>
          </a:prstGeom>
        </p:spPr>
      </p:pic>
      <p:grpSp>
        <p:nvGrpSpPr>
          <p:cNvPr id="121" name="Group 1">
            <a:extLst>
              <a:ext uri="{FF2B5EF4-FFF2-40B4-BE49-F238E27FC236}">
                <a16:creationId xmlns:a16="http://schemas.microsoft.com/office/drawing/2014/main" id="{A40F9089-FB09-42AE-A2B7-958B6AD65C61}"/>
              </a:ext>
            </a:extLst>
          </p:cNvPr>
          <p:cNvGrpSpPr/>
          <p:nvPr/>
        </p:nvGrpSpPr>
        <p:grpSpPr>
          <a:xfrm>
            <a:off x="4135144" y="3375338"/>
            <a:ext cx="1015241" cy="1001543"/>
            <a:chOff x="5543621" y="2630380"/>
            <a:chExt cx="847264" cy="835833"/>
          </a:xfrm>
        </p:grpSpPr>
        <p:pic>
          <p:nvPicPr>
            <p:cNvPr id="122" name="Picture 77">
              <a:extLst>
                <a:ext uri="{FF2B5EF4-FFF2-40B4-BE49-F238E27FC236}">
                  <a16:creationId xmlns:a16="http://schemas.microsoft.com/office/drawing/2014/main" id="{680E0388-F9C5-4F1D-9BE7-B5092BD1B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123" name="Rectangle 78">
              <a:extLst>
                <a:ext uri="{FF2B5EF4-FFF2-40B4-BE49-F238E27FC236}">
                  <a16:creationId xmlns:a16="http://schemas.microsoft.com/office/drawing/2014/main" id="{FDE66B6F-5E8E-4927-903D-60E006F8A078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28x 2 =</a:t>
              </a:r>
            </a:p>
          </p:txBody>
        </p:sp>
      </p:grpSp>
      <p:pic>
        <p:nvPicPr>
          <p:cNvPr id="124" name="x 1">
            <a:extLst>
              <a:ext uri="{FF2B5EF4-FFF2-40B4-BE49-F238E27FC236}">
                <a16:creationId xmlns:a16="http://schemas.microsoft.com/office/drawing/2014/main" id="{17451C00-0F0B-43A8-B2B7-E30BCA35E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77" y="4776902"/>
            <a:ext cx="443851" cy="443851"/>
          </a:xfrm>
          <a:prstGeom prst="rect">
            <a:avLst/>
          </a:prstGeom>
        </p:spPr>
      </p:pic>
      <p:pic>
        <p:nvPicPr>
          <p:cNvPr id="125" name="0 1">
            <a:extLst>
              <a:ext uri="{FF2B5EF4-FFF2-40B4-BE49-F238E27FC236}">
                <a16:creationId xmlns:a16="http://schemas.microsoft.com/office/drawing/2014/main" id="{A8A7A5AE-4A4F-4BB3-835D-5DD1A552D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52" y="4773272"/>
            <a:ext cx="443850" cy="443850"/>
          </a:xfrm>
          <a:prstGeom prst="rect">
            <a:avLst/>
          </a:prstGeom>
        </p:spPr>
      </p:pic>
      <p:pic>
        <p:nvPicPr>
          <p:cNvPr id="126" name="Big 0 1">
            <a:extLst>
              <a:ext uri="{FF2B5EF4-FFF2-40B4-BE49-F238E27FC236}">
                <a16:creationId xmlns:a16="http://schemas.microsoft.com/office/drawing/2014/main" id="{7F2702D9-287B-45AD-8AD6-DEFF4AB91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56" y="4517583"/>
            <a:ext cx="1001543" cy="1001543"/>
          </a:xfrm>
          <a:prstGeom prst="rect">
            <a:avLst/>
          </a:prstGeom>
        </p:spPr>
      </p:pic>
      <p:pic>
        <p:nvPicPr>
          <p:cNvPr id="127" name="Big X 1">
            <a:hlinkClick r:id="" action="ppaction://noaction"/>
            <a:extLst>
              <a:ext uri="{FF2B5EF4-FFF2-40B4-BE49-F238E27FC236}">
                <a16:creationId xmlns:a16="http://schemas.microsoft.com/office/drawing/2014/main" id="{ECEC82AA-C901-43FF-B65A-A502CCF23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16" y="4526719"/>
            <a:ext cx="983269" cy="983269"/>
          </a:xfrm>
          <a:prstGeom prst="rect">
            <a:avLst/>
          </a:prstGeom>
        </p:spPr>
      </p:pic>
      <p:grpSp>
        <p:nvGrpSpPr>
          <p:cNvPr id="128" name="Group 1">
            <a:extLst>
              <a:ext uri="{FF2B5EF4-FFF2-40B4-BE49-F238E27FC236}">
                <a16:creationId xmlns:a16="http://schemas.microsoft.com/office/drawing/2014/main" id="{147ECD56-B5F5-4811-9EBF-6AF6C820FE12}"/>
              </a:ext>
            </a:extLst>
          </p:cNvPr>
          <p:cNvGrpSpPr/>
          <p:nvPr/>
        </p:nvGrpSpPr>
        <p:grpSpPr>
          <a:xfrm>
            <a:off x="4135144" y="4508445"/>
            <a:ext cx="1015241" cy="1001543"/>
            <a:chOff x="5543621" y="2630380"/>
            <a:chExt cx="847264" cy="835833"/>
          </a:xfrm>
        </p:grpSpPr>
        <p:pic>
          <p:nvPicPr>
            <p:cNvPr id="129" name="Picture 77">
              <a:extLst>
                <a:ext uri="{FF2B5EF4-FFF2-40B4-BE49-F238E27FC236}">
                  <a16:creationId xmlns:a16="http://schemas.microsoft.com/office/drawing/2014/main" id="{FEDE78E0-6BA3-4F45-9DE5-77C0C3FB9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130" name="Rectangle 78">
              <a:extLst>
                <a:ext uri="{FF2B5EF4-FFF2-40B4-BE49-F238E27FC236}">
                  <a16:creationId xmlns:a16="http://schemas.microsoft.com/office/drawing/2014/main" id="{A7668121-100E-43DE-B6D8-109748D34A8E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131" name="x 1">
            <a:extLst>
              <a:ext uri="{FF2B5EF4-FFF2-40B4-BE49-F238E27FC236}">
                <a16:creationId xmlns:a16="http://schemas.microsoft.com/office/drawing/2014/main" id="{4F7464C0-4D3A-4476-96A1-A1261A752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376" y="1421489"/>
            <a:ext cx="443851" cy="443851"/>
          </a:xfrm>
          <a:prstGeom prst="rect">
            <a:avLst/>
          </a:prstGeom>
        </p:spPr>
      </p:pic>
      <p:pic>
        <p:nvPicPr>
          <p:cNvPr id="132" name="0 1">
            <a:extLst>
              <a:ext uri="{FF2B5EF4-FFF2-40B4-BE49-F238E27FC236}">
                <a16:creationId xmlns:a16="http://schemas.microsoft.com/office/drawing/2014/main" id="{F392DE70-E855-4D23-B764-D73B9C9A8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51" y="1417859"/>
            <a:ext cx="443850" cy="443850"/>
          </a:xfrm>
          <a:prstGeom prst="rect">
            <a:avLst/>
          </a:prstGeom>
        </p:spPr>
      </p:pic>
      <p:pic>
        <p:nvPicPr>
          <p:cNvPr id="133" name="Big 0 1">
            <a:extLst>
              <a:ext uri="{FF2B5EF4-FFF2-40B4-BE49-F238E27FC236}">
                <a16:creationId xmlns:a16="http://schemas.microsoft.com/office/drawing/2014/main" id="{5575A220-146F-4932-A09C-8D1DA5613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55" y="1162170"/>
            <a:ext cx="1001543" cy="1001543"/>
          </a:xfrm>
          <a:prstGeom prst="rect">
            <a:avLst/>
          </a:prstGeom>
        </p:spPr>
      </p:pic>
      <p:pic>
        <p:nvPicPr>
          <p:cNvPr id="134" name="Big X 1">
            <a:hlinkClick r:id="" action="ppaction://noaction"/>
            <a:extLst>
              <a:ext uri="{FF2B5EF4-FFF2-40B4-BE49-F238E27FC236}">
                <a16:creationId xmlns:a16="http://schemas.microsoft.com/office/drawing/2014/main" id="{F190DF3A-AACC-44FE-92F1-A70D47CC2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15" y="1171306"/>
            <a:ext cx="983269" cy="983269"/>
          </a:xfrm>
          <a:prstGeom prst="rect">
            <a:avLst/>
          </a:prstGeom>
        </p:spPr>
      </p:pic>
      <p:grpSp>
        <p:nvGrpSpPr>
          <p:cNvPr id="135" name="Group 1">
            <a:extLst>
              <a:ext uri="{FF2B5EF4-FFF2-40B4-BE49-F238E27FC236}">
                <a16:creationId xmlns:a16="http://schemas.microsoft.com/office/drawing/2014/main" id="{0E10D919-1A6D-45C0-B331-482A387A9899}"/>
              </a:ext>
            </a:extLst>
          </p:cNvPr>
          <p:cNvGrpSpPr/>
          <p:nvPr/>
        </p:nvGrpSpPr>
        <p:grpSpPr>
          <a:xfrm>
            <a:off x="5210043" y="1153032"/>
            <a:ext cx="1015241" cy="1001543"/>
            <a:chOff x="5543621" y="2630380"/>
            <a:chExt cx="847264" cy="835833"/>
          </a:xfrm>
        </p:grpSpPr>
        <p:pic>
          <p:nvPicPr>
            <p:cNvPr id="136" name="Picture 77">
              <a:extLst>
                <a:ext uri="{FF2B5EF4-FFF2-40B4-BE49-F238E27FC236}">
                  <a16:creationId xmlns:a16="http://schemas.microsoft.com/office/drawing/2014/main" id="{40FC6DEC-1ECB-4F79-ABCE-1C7DE084E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137" name="Rectangle 78">
              <a:extLst>
                <a:ext uri="{FF2B5EF4-FFF2-40B4-BE49-F238E27FC236}">
                  <a16:creationId xmlns:a16="http://schemas.microsoft.com/office/drawing/2014/main" id="{AF4EBD14-07F4-4A78-ADA4-7B03A7A3DAC3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138" name="x 1">
            <a:extLst>
              <a:ext uri="{FF2B5EF4-FFF2-40B4-BE49-F238E27FC236}">
                <a16:creationId xmlns:a16="http://schemas.microsoft.com/office/drawing/2014/main" id="{65F22037-8AC9-4D4D-8BAA-4CC82D9FA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376" y="2554596"/>
            <a:ext cx="443851" cy="443851"/>
          </a:xfrm>
          <a:prstGeom prst="rect">
            <a:avLst/>
          </a:prstGeom>
        </p:spPr>
      </p:pic>
      <p:pic>
        <p:nvPicPr>
          <p:cNvPr id="139" name="0 1">
            <a:extLst>
              <a:ext uri="{FF2B5EF4-FFF2-40B4-BE49-F238E27FC236}">
                <a16:creationId xmlns:a16="http://schemas.microsoft.com/office/drawing/2014/main" id="{FABA1233-0C32-4124-9611-B1E31BB49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51" y="2550966"/>
            <a:ext cx="443850" cy="443850"/>
          </a:xfrm>
          <a:prstGeom prst="rect">
            <a:avLst/>
          </a:prstGeom>
        </p:spPr>
      </p:pic>
      <p:pic>
        <p:nvPicPr>
          <p:cNvPr id="140" name="Big 0 1">
            <a:extLst>
              <a:ext uri="{FF2B5EF4-FFF2-40B4-BE49-F238E27FC236}">
                <a16:creationId xmlns:a16="http://schemas.microsoft.com/office/drawing/2014/main" id="{FB952B58-AA4D-4E7E-9BFF-00005F5B2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55" y="2295277"/>
            <a:ext cx="1001543" cy="1001543"/>
          </a:xfrm>
          <a:prstGeom prst="rect">
            <a:avLst/>
          </a:prstGeom>
        </p:spPr>
      </p:pic>
      <p:pic>
        <p:nvPicPr>
          <p:cNvPr id="141" name="Big X 1">
            <a:hlinkClick r:id="" action="ppaction://noaction"/>
            <a:extLst>
              <a:ext uri="{FF2B5EF4-FFF2-40B4-BE49-F238E27FC236}">
                <a16:creationId xmlns:a16="http://schemas.microsoft.com/office/drawing/2014/main" id="{74F315F4-F169-4263-89C6-0085B52CF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15" y="2304413"/>
            <a:ext cx="983269" cy="983269"/>
          </a:xfrm>
          <a:prstGeom prst="rect">
            <a:avLst/>
          </a:prstGeom>
        </p:spPr>
      </p:pic>
      <p:grpSp>
        <p:nvGrpSpPr>
          <p:cNvPr id="142" name="Group 1">
            <a:extLst>
              <a:ext uri="{FF2B5EF4-FFF2-40B4-BE49-F238E27FC236}">
                <a16:creationId xmlns:a16="http://schemas.microsoft.com/office/drawing/2014/main" id="{7D56244A-AB96-4092-B36F-B78AF411EFCF}"/>
              </a:ext>
            </a:extLst>
          </p:cNvPr>
          <p:cNvGrpSpPr/>
          <p:nvPr/>
        </p:nvGrpSpPr>
        <p:grpSpPr>
          <a:xfrm>
            <a:off x="5210043" y="2286139"/>
            <a:ext cx="1015241" cy="1001543"/>
            <a:chOff x="5543621" y="2630380"/>
            <a:chExt cx="847264" cy="835833"/>
          </a:xfrm>
        </p:grpSpPr>
        <p:pic>
          <p:nvPicPr>
            <p:cNvPr id="143" name="Picture 77">
              <a:extLst>
                <a:ext uri="{FF2B5EF4-FFF2-40B4-BE49-F238E27FC236}">
                  <a16:creationId xmlns:a16="http://schemas.microsoft.com/office/drawing/2014/main" id="{A7B59957-46EA-4D5A-977F-46D3310D1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144" name="Rectangle 78">
              <a:extLst>
                <a:ext uri="{FF2B5EF4-FFF2-40B4-BE49-F238E27FC236}">
                  <a16:creationId xmlns:a16="http://schemas.microsoft.com/office/drawing/2014/main" id="{710507F6-AA49-41DC-BF10-AED93CDB2E64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289=</a:t>
              </a:r>
            </a:p>
          </p:txBody>
        </p:sp>
      </p:grpSp>
      <p:pic>
        <p:nvPicPr>
          <p:cNvPr id="145" name="x 1">
            <a:extLst>
              <a:ext uri="{FF2B5EF4-FFF2-40B4-BE49-F238E27FC236}">
                <a16:creationId xmlns:a16="http://schemas.microsoft.com/office/drawing/2014/main" id="{C0890800-A91C-4D87-85BD-1E9BAA2E5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50" y="3634657"/>
            <a:ext cx="443851" cy="443851"/>
          </a:xfrm>
          <a:prstGeom prst="rect">
            <a:avLst/>
          </a:prstGeom>
        </p:spPr>
      </p:pic>
      <p:pic>
        <p:nvPicPr>
          <p:cNvPr id="146" name="0 1">
            <a:extLst>
              <a:ext uri="{FF2B5EF4-FFF2-40B4-BE49-F238E27FC236}">
                <a16:creationId xmlns:a16="http://schemas.microsoft.com/office/drawing/2014/main" id="{76B1CD7A-EBCF-4590-8275-8CF7B24CC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325" y="3631027"/>
            <a:ext cx="443850" cy="443850"/>
          </a:xfrm>
          <a:prstGeom prst="rect">
            <a:avLst/>
          </a:prstGeom>
        </p:spPr>
      </p:pic>
      <p:pic>
        <p:nvPicPr>
          <p:cNvPr id="147" name="Big 0 1">
            <a:extLst>
              <a:ext uri="{FF2B5EF4-FFF2-40B4-BE49-F238E27FC236}">
                <a16:creationId xmlns:a16="http://schemas.microsoft.com/office/drawing/2014/main" id="{239AAA6F-0A12-47FE-BD13-9C0D3D336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429" y="3375338"/>
            <a:ext cx="1001543" cy="1001543"/>
          </a:xfrm>
          <a:prstGeom prst="rect">
            <a:avLst/>
          </a:prstGeom>
        </p:spPr>
      </p:pic>
      <p:pic>
        <p:nvPicPr>
          <p:cNvPr id="148" name="Big X 1">
            <a:hlinkClick r:id="" action="ppaction://noaction"/>
            <a:extLst>
              <a:ext uri="{FF2B5EF4-FFF2-40B4-BE49-F238E27FC236}">
                <a16:creationId xmlns:a16="http://schemas.microsoft.com/office/drawing/2014/main" id="{9EA2F1F0-B4E6-4B3C-87B9-A1B334DCF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89" y="3384474"/>
            <a:ext cx="983269" cy="983269"/>
          </a:xfrm>
          <a:prstGeom prst="rect">
            <a:avLst/>
          </a:prstGeom>
        </p:spPr>
      </p:pic>
      <p:grpSp>
        <p:nvGrpSpPr>
          <p:cNvPr id="149" name="Group 1">
            <a:extLst>
              <a:ext uri="{FF2B5EF4-FFF2-40B4-BE49-F238E27FC236}">
                <a16:creationId xmlns:a16="http://schemas.microsoft.com/office/drawing/2014/main" id="{1041C59A-AAF6-4F5F-8D77-626C3E0B6715}"/>
              </a:ext>
            </a:extLst>
          </p:cNvPr>
          <p:cNvGrpSpPr/>
          <p:nvPr/>
        </p:nvGrpSpPr>
        <p:grpSpPr>
          <a:xfrm>
            <a:off x="5203017" y="3366200"/>
            <a:ext cx="1015241" cy="1001543"/>
            <a:chOff x="5543621" y="2630380"/>
            <a:chExt cx="847264" cy="835833"/>
          </a:xfrm>
        </p:grpSpPr>
        <p:pic>
          <p:nvPicPr>
            <p:cNvPr id="150" name="Picture 77">
              <a:extLst>
                <a:ext uri="{FF2B5EF4-FFF2-40B4-BE49-F238E27FC236}">
                  <a16:creationId xmlns:a16="http://schemas.microsoft.com/office/drawing/2014/main" id="{F8E277DB-BB10-4BEA-AA61-DFC1DE16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151" name="Rectangle 78">
              <a:extLst>
                <a:ext uri="{FF2B5EF4-FFF2-40B4-BE49-F238E27FC236}">
                  <a16:creationId xmlns:a16="http://schemas.microsoft.com/office/drawing/2014/main" id="{F8540699-9DBD-4C75-806D-B5E8D9FF46D5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152" name="x 1">
            <a:extLst>
              <a:ext uri="{FF2B5EF4-FFF2-40B4-BE49-F238E27FC236}">
                <a16:creationId xmlns:a16="http://schemas.microsoft.com/office/drawing/2014/main" id="{4E2DAD33-E29E-4540-8BE6-E9C24F17E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50" y="4767764"/>
            <a:ext cx="443851" cy="443851"/>
          </a:xfrm>
          <a:prstGeom prst="rect">
            <a:avLst/>
          </a:prstGeom>
        </p:spPr>
      </p:pic>
      <p:pic>
        <p:nvPicPr>
          <p:cNvPr id="153" name="0 1">
            <a:extLst>
              <a:ext uri="{FF2B5EF4-FFF2-40B4-BE49-F238E27FC236}">
                <a16:creationId xmlns:a16="http://schemas.microsoft.com/office/drawing/2014/main" id="{02FBBAFD-DF49-46AB-ACDD-75A91C938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325" y="4764134"/>
            <a:ext cx="443850" cy="443850"/>
          </a:xfrm>
          <a:prstGeom prst="rect">
            <a:avLst/>
          </a:prstGeom>
        </p:spPr>
      </p:pic>
      <p:pic>
        <p:nvPicPr>
          <p:cNvPr id="154" name="Big 0 1">
            <a:extLst>
              <a:ext uri="{FF2B5EF4-FFF2-40B4-BE49-F238E27FC236}">
                <a16:creationId xmlns:a16="http://schemas.microsoft.com/office/drawing/2014/main" id="{FF1FDC31-E090-4304-99B1-45FA4A5B3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429" y="4508445"/>
            <a:ext cx="1001543" cy="1001543"/>
          </a:xfrm>
          <a:prstGeom prst="rect">
            <a:avLst/>
          </a:prstGeom>
        </p:spPr>
      </p:pic>
      <p:pic>
        <p:nvPicPr>
          <p:cNvPr id="155" name="Big X 1">
            <a:hlinkClick r:id="" action="ppaction://noaction"/>
            <a:extLst>
              <a:ext uri="{FF2B5EF4-FFF2-40B4-BE49-F238E27FC236}">
                <a16:creationId xmlns:a16="http://schemas.microsoft.com/office/drawing/2014/main" id="{FBBB2B98-37AD-4CC0-80B7-123F86B7B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89" y="4517581"/>
            <a:ext cx="983269" cy="983269"/>
          </a:xfrm>
          <a:prstGeom prst="rect">
            <a:avLst/>
          </a:prstGeom>
        </p:spPr>
      </p:pic>
      <p:grpSp>
        <p:nvGrpSpPr>
          <p:cNvPr id="156" name="Group 1">
            <a:extLst>
              <a:ext uri="{FF2B5EF4-FFF2-40B4-BE49-F238E27FC236}">
                <a16:creationId xmlns:a16="http://schemas.microsoft.com/office/drawing/2014/main" id="{8804B1E0-E2EC-448A-922F-DE32C3BB5385}"/>
              </a:ext>
            </a:extLst>
          </p:cNvPr>
          <p:cNvGrpSpPr/>
          <p:nvPr/>
        </p:nvGrpSpPr>
        <p:grpSpPr>
          <a:xfrm>
            <a:off x="5203017" y="4499307"/>
            <a:ext cx="1015241" cy="1001543"/>
            <a:chOff x="5543621" y="2630380"/>
            <a:chExt cx="847264" cy="835833"/>
          </a:xfrm>
        </p:grpSpPr>
        <p:pic>
          <p:nvPicPr>
            <p:cNvPr id="157" name="Picture 77">
              <a:extLst>
                <a:ext uri="{FF2B5EF4-FFF2-40B4-BE49-F238E27FC236}">
                  <a16:creationId xmlns:a16="http://schemas.microsoft.com/office/drawing/2014/main" id="{E66559D0-7D7A-4689-8343-3EC51AB3E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158" name="Rectangle 78">
              <a:extLst>
                <a:ext uri="{FF2B5EF4-FFF2-40B4-BE49-F238E27FC236}">
                  <a16:creationId xmlns:a16="http://schemas.microsoft.com/office/drawing/2014/main" id="{B99C5BB8-D266-40D9-BD13-B51DAFE99FD4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159" name="x 1">
            <a:extLst>
              <a:ext uri="{FF2B5EF4-FFF2-40B4-BE49-F238E27FC236}">
                <a16:creationId xmlns:a16="http://schemas.microsoft.com/office/drawing/2014/main" id="{BBE6C566-E374-4B4C-A241-28038D4B5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37" y="1421489"/>
            <a:ext cx="443851" cy="443851"/>
          </a:xfrm>
          <a:prstGeom prst="rect">
            <a:avLst/>
          </a:prstGeom>
        </p:spPr>
      </p:pic>
      <p:pic>
        <p:nvPicPr>
          <p:cNvPr id="160" name="0 1">
            <a:extLst>
              <a:ext uri="{FF2B5EF4-FFF2-40B4-BE49-F238E27FC236}">
                <a16:creationId xmlns:a16="http://schemas.microsoft.com/office/drawing/2014/main" id="{E7C74608-46D3-4E71-9E75-5E7728672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12" y="1417859"/>
            <a:ext cx="443850" cy="443850"/>
          </a:xfrm>
          <a:prstGeom prst="rect">
            <a:avLst/>
          </a:prstGeom>
        </p:spPr>
      </p:pic>
      <p:pic>
        <p:nvPicPr>
          <p:cNvPr id="161" name="Big 0 1">
            <a:extLst>
              <a:ext uri="{FF2B5EF4-FFF2-40B4-BE49-F238E27FC236}">
                <a16:creationId xmlns:a16="http://schemas.microsoft.com/office/drawing/2014/main" id="{E5AB0567-ED79-4591-99E9-59176B01E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16" y="1162170"/>
            <a:ext cx="1001543" cy="1001543"/>
          </a:xfrm>
          <a:prstGeom prst="rect">
            <a:avLst/>
          </a:prstGeom>
        </p:spPr>
      </p:pic>
      <p:pic>
        <p:nvPicPr>
          <p:cNvPr id="162" name="Big X 1">
            <a:hlinkClick r:id="" action="ppaction://noaction"/>
            <a:extLst>
              <a:ext uri="{FF2B5EF4-FFF2-40B4-BE49-F238E27FC236}">
                <a16:creationId xmlns:a16="http://schemas.microsoft.com/office/drawing/2014/main" id="{D28DC125-D476-4390-BACE-A138E2E0C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76" y="1171306"/>
            <a:ext cx="983269" cy="983269"/>
          </a:xfrm>
          <a:prstGeom prst="rect">
            <a:avLst/>
          </a:prstGeom>
        </p:spPr>
      </p:pic>
      <p:grpSp>
        <p:nvGrpSpPr>
          <p:cNvPr id="163" name="Group 1">
            <a:extLst>
              <a:ext uri="{FF2B5EF4-FFF2-40B4-BE49-F238E27FC236}">
                <a16:creationId xmlns:a16="http://schemas.microsoft.com/office/drawing/2014/main" id="{3CFA0E0A-F968-4767-A984-2D8D49D18661}"/>
              </a:ext>
            </a:extLst>
          </p:cNvPr>
          <p:cNvGrpSpPr/>
          <p:nvPr/>
        </p:nvGrpSpPr>
        <p:grpSpPr>
          <a:xfrm>
            <a:off x="6284904" y="1153032"/>
            <a:ext cx="1015241" cy="1001543"/>
            <a:chOff x="5543621" y="2630380"/>
            <a:chExt cx="847264" cy="835833"/>
          </a:xfrm>
        </p:grpSpPr>
        <p:pic>
          <p:nvPicPr>
            <p:cNvPr id="164" name="Picture 77">
              <a:extLst>
                <a:ext uri="{FF2B5EF4-FFF2-40B4-BE49-F238E27FC236}">
                  <a16:creationId xmlns:a16="http://schemas.microsoft.com/office/drawing/2014/main" id="{472C6A21-63D6-4039-A0C0-0EE7BB014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165" name="Rectangle 78">
              <a:extLst>
                <a:ext uri="{FF2B5EF4-FFF2-40B4-BE49-F238E27FC236}">
                  <a16:creationId xmlns:a16="http://schemas.microsoft.com/office/drawing/2014/main" id="{7740BF0F-3C63-4CE8-B05D-D0F13C3E33ED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166" name="x 1">
            <a:extLst>
              <a:ext uri="{FF2B5EF4-FFF2-40B4-BE49-F238E27FC236}">
                <a16:creationId xmlns:a16="http://schemas.microsoft.com/office/drawing/2014/main" id="{1F2AC413-FF18-47A3-817E-FE3878FE1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37" y="2554596"/>
            <a:ext cx="443851" cy="443851"/>
          </a:xfrm>
          <a:prstGeom prst="rect">
            <a:avLst/>
          </a:prstGeom>
        </p:spPr>
      </p:pic>
      <p:pic>
        <p:nvPicPr>
          <p:cNvPr id="167" name="0 1">
            <a:extLst>
              <a:ext uri="{FF2B5EF4-FFF2-40B4-BE49-F238E27FC236}">
                <a16:creationId xmlns:a16="http://schemas.microsoft.com/office/drawing/2014/main" id="{E1408B29-17F6-4A62-A5A6-394CD8984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12" y="2550966"/>
            <a:ext cx="443850" cy="443850"/>
          </a:xfrm>
          <a:prstGeom prst="rect">
            <a:avLst/>
          </a:prstGeom>
        </p:spPr>
      </p:pic>
      <p:pic>
        <p:nvPicPr>
          <p:cNvPr id="168" name="Big 0 1">
            <a:extLst>
              <a:ext uri="{FF2B5EF4-FFF2-40B4-BE49-F238E27FC236}">
                <a16:creationId xmlns:a16="http://schemas.microsoft.com/office/drawing/2014/main" id="{51DC2B21-34E6-446C-B7BA-E69247D43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16" y="2295277"/>
            <a:ext cx="1001543" cy="1001543"/>
          </a:xfrm>
          <a:prstGeom prst="rect">
            <a:avLst/>
          </a:prstGeom>
        </p:spPr>
      </p:pic>
      <p:pic>
        <p:nvPicPr>
          <p:cNvPr id="169" name="Big X 1">
            <a:hlinkClick r:id="" action="ppaction://noaction"/>
            <a:extLst>
              <a:ext uri="{FF2B5EF4-FFF2-40B4-BE49-F238E27FC236}">
                <a16:creationId xmlns:a16="http://schemas.microsoft.com/office/drawing/2014/main" id="{5EC36EE2-4CE1-46C4-8909-BDC41708D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76" y="2304413"/>
            <a:ext cx="983269" cy="983269"/>
          </a:xfrm>
          <a:prstGeom prst="rect">
            <a:avLst/>
          </a:prstGeom>
        </p:spPr>
      </p:pic>
      <p:grpSp>
        <p:nvGrpSpPr>
          <p:cNvPr id="170" name="Group 1">
            <a:extLst>
              <a:ext uri="{FF2B5EF4-FFF2-40B4-BE49-F238E27FC236}">
                <a16:creationId xmlns:a16="http://schemas.microsoft.com/office/drawing/2014/main" id="{0491C49D-0064-4200-8462-AF3820B75DF5}"/>
              </a:ext>
            </a:extLst>
          </p:cNvPr>
          <p:cNvGrpSpPr/>
          <p:nvPr/>
        </p:nvGrpSpPr>
        <p:grpSpPr>
          <a:xfrm>
            <a:off x="6284904" y="2286139"/>
            <a:ext cx="1015241" cy="1001543"/>
            <a:chOff x="5543621" y="2630380"/>
            <a:chExt cx="847264" cy="835833"/>
          </a:xfrm>
        </p:grpSpPr>
        <p:pic>
          <p:nvPicPr>
            <p:cNvPr id="171" name="Picture 77">
              <a:extLst>
                <a:ext uri="{FF2B5EF4-FFF2-40B4-BE49-F238E27FC236}">
                  <a16:creationId xmlns:a16="http://schemas.microsoft.com/office/drawing/2014/main" id="{3E5666AE-665E-41E1-A748-60CF0D2EA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172" name="Rectangle 78">
              <a:extLst>
                <a:ext uri="{FF2B5EF4-FFF2-40B4-BE49-F238E27FC236}">
                  <a16:creationId xmlns:a16="http://schemas.microsoft.com/office/drawing/2014/main" id="{BE03C14A-53E0-41A5-972D-105924501E6D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29x 2 =</a:t>
              </a:r>
            </a:p>
          </p:txBody>
        </p:sp>
      </p:grpSp>
      <p:pic>
        <p:nvPicPr>
          <p:cNvPr id="173" name="x 1">
            <a:extLst>
              <a:ext uri="{FF2B5EF4-FFF2-40B4-BE49-F238E27FC236}">
                <a16:creationId xmlns:a16="http://schemas.microsoft.com/office/drawing/2014/main" id="{3EAC5615-DF4A-4F82-B7F6-881A4CC42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11" y="3634657"/>
            <a:ext cx="443851" cy="443851"/>
          </a:xfrm>
          <a:prstGeom prst="rect">
            <a:avLst/>
          </a:prstGeom>
        </p:spPr>
      </p:pic>
      <p:pic>
        <p:nvPicPr>
          <p:cNvPr id="174" name="0 1">
            <a:extLst>
              <a:ext uri="{FF2B5EF4-FFF2-40B4-BE49-F238E27FC236}">
                <a16:creationId xmlns:a16="http://schemas.microsoft.com/office/drawing/2014/main" id="{540F2AF1-BDD3-4D2B-A62A-6E3E95209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86" y="3631027"/>
            <a:ext cx="443850" cy="443850"/>
          </a:xfrm>
          <a:prstGeom prst="rect">
            <a:avLst/>
          </a:prstGeom>
        </p:spPr>
      </p:pic>
      <p:pic>
        <p:nvPicPr>
          <p:cNvPr id="175" name="Big 0 1">
            <a:extLst>
              <a:ext uri="{FF2B5EF4-FFF2-40B4-BE49-F238E27FC236}">
                <a16:creationId xmlns:a16="http://schemas.microsoft.com/office/drawing/2014/main" id="{C4D29E9C-04EF-436B-BA08-30ECA5369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90" y="3375338"/>
            <a:ext cx="1001543" cy="1001543"/>
          </a:xfrm>
          <a:prstGeom prst="rect">
            <a:avLst/>
          </a:prstGeom>
        </p:spPr>
      </p:pic>
      <p:pic>
        <p:nvPicPr>
          <p:cNvPr id="176" name="Big X 1">
            <a:hlinkClick r:id="" action="ppaction://noaction"/>
            <a:extLst>
              <a:ext uri="{FF2B5EF4-FFF2-40B4-BE49-F238E27FC236}">
                <a16:creationId xmlns:a16="http://schemas.microsoft.com/office/drawing/2014/main" id="{8F7A44ED-54DB-4DA6-8B8D-A2694DDBF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50" y="3384474"/>
            <a:ext cx="983269" cy="983269"/>
          </a:xfrm>
          <a:prstGeom prst="rect">
            <a:avLst/>
          </a:prstGeom>
        </p:spPr>
      </p:pic>
      <p:grpSp>
        <p:nvGrpSpPr>
          <p:cNvPr id="177" name="Group 1">
            <a:extLst>
              <a:ext uri="{FF2B5EF4-FFF2-40B4-BE49-F238E27FC236}">
                <a16:creationId xmlns:a16="http://schemas.microsoft.com/office/drawing/2014/main" id="{C9F741CD-D12F-42AE-82D5-3160AD2F8779}"/>
              </a:ext>
            </a:extLst>
          </p:cNvPr>
          <p:cNvGrpSpPr/>
          <p:nvPr/>
        </p:nvGrpSpPr>
        <p:grpSpPr>
          <a:xfrm>
            <a:off x="6277878" y="3366200"/>
            <a:ext cx="1015241" cy="1001543"/>
            <a:chOff x="5543621" y="2630380"/>
            <a:chExt cx="847264" cy="835833"/>
          </a:xfrm>
        </p:grpSpPr>
        <p:pic>
          <p:nvPicPr>
            <p:cNvPr id="178" name="Picture 77">
              <a:extLst>
                <a:ext uri="{FF2B5EF4-FFF2-40B4-BE49-F238E27FC236}">
                  <a16:creationId xmlns:a16="http://schemas.microsoft.com/office/drawing/2014/main" id="{E8CAE533-0874-452B-B220-6D59AC202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179" name="Rectangle 78">
              <a:extLst>
                <a:ext uri="{FF2B5EF4-FFF2-40B4-BE49-F238E27FC236}">
                  <a16:creationId xmlns:a16="http://schemas.microsoft.com/office/drawing/2014/main" id="{B3CB27FB-DFE5-4451-AA75-64F90AF2A3FD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6 =</a:t>
              </a:r>
            </a:p>
          </p:txBody>
        </p:sp>
      </p:grpSp>
      <p:pic>
        <p:nvPicPr>
          <p:cNvPr id="180" name="x 1">
            <a:extLst>
              <a:ext uri="{FF2B5EF4-FFF2-40B4-BE49-F238E27FC236}">
                <a16:creationId xmlns:a16="http://schemas.microsoft.com/office/drawing/2014/main" id="{278F1DE3-FC9C-4064-9077-9EF5B526F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11" y="4767764"/>
            <a:ext cx="443851" cy="443851"/>
          </a:xfrm>
          <a:prstGeom prst="rect">
            <a:avLst/>
          </a:prstGeom>
        </p:spPr>
      </p:pic>
      <p:pic>
        <p:nvPicPr>
          <p:cNvPr id="181" name="0 1">
            <a:extLst>
              <a:ext uri="{FF2B5EF4-FFF2-40B4-BE49-F238E27FC236}">
                <a16:creationId xmlns:a16="http://schemas.microsoft.com/office/drawing/2014/main" id="{3F3EEC82-E44D-40CD-B893-006251A09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86" y="4764134"/>
            <a:ext cx="443850" cy="443850"/>
          </a:xfrm>
          <a:prstGeom prst="rect">
            <a:avLst/>
          </a:prstGeom>
        </p:spPr>
      </p:pic>
      <p:pic>
        <p:nvPicPr>
          <p:cNvPr id="182" name="Big 0 1">
            <a:extLst>
              <a:ext uri="{FF2B5EF4-FFF2-40B4-BE49-F238E27FC236}">
                <a16:creationId xmlns:a16="http://schemas.microsoft.com/office/drawing/2014/main" id="{6AA7B085-3F9A-4967-A51B-F8B42A6EB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90" y="4508445"/>
            <a:ext cx="1001543" cy="1001543"/>
          </a:xfrm>
          <a:prstGeom prst="rect">
            <a:avLst/>
          </a:prstGeom>
        </p:spPr>
      </p:pic>
      <p:pic>
        <p:nvPicPr>
          <p:cNvPr id="183" name="Big X 1">
            <a:hlinkClick r:id="" action="ppaction://noaction"/>
            <a:extLst>
              <a:ext uri="{FF2B5EF4-FFF2-40B4-BE49-F238E27FC236}">
                <a16:creationId xmlns:a16="http://schemas.microsoft.com/office/drawing/2014/main" id="{C8BCF926-B3FB-4D6F-BADB-349372BF0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50" y="4517581"/>
            <a:ext cx="983269" cy="983269"/>
          </a:xfrm>
          <a:prstGeom prst="rect">
            <a:avLst/>
          </a:prstGeom>
        </p:spPr>
      </p:pic>
      <p:grpSp>
        <p:nvGrpSpPr>
          <p:cNvPr id="184" name="Group 1">
            <a:extLst>
              <a:ext uri="{FF2B5EF4-FFF2-40B4-BE49-F238E27FC236}">
                <a16:creationId xmlns:a16="http://schemas.microsoft.com/office/drawing/2014/main" id="{B018220D-AE5E-4870-B9D4-9B7924F6E11B}"/>
              </a:ext>
            </a:extLst>
          </p:cNvPr>
          <p:cNvGrpSpPr/>
          <p:nvPr/>
        </p:nvGrpSpPr>
        <p:grpSpPr>
          <a:xfrm>
            <a:off x="6277878" y="4499307"/>
            <a:ext cx="1015241" cy="1001543"/>
            <a:chOff x="5543621" y="2630380"/>
            <a:chExt cx="847264" cy="835833"/>
          </a:xfrm>
        </p:grpSpPr>
        <p:pic>
          <p:nvPicPr>
            <p:cNvPr id="185" name="Picture 77">
              <a:extLst>
                <a:ext uri="{FF2B5EF4-FFF2-40B4-BE49-F238E27FC236}">
                  <a16:creationId xmlns:a16="http://schemas.microsoft.com/office/drawing/2014/main" id="{1526DCCE-1012-4030-90B2-0DF2F7A83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186" name="Rectangle 78">
              <a:extLst>
                <a:ext uri="{FF2B5EF4-FFF2-40B4-BE49-F238E27FC236}">
                  <a16:creationId xmlns:a16="http://schemas.microsoft.com/office/drawing/2014/main" id="{D372785E-6298-4485-95FF-DF93A1D175C5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8 x 2 =</a:t>
              </a:r>
            </a:p>
          </p:txBody>
        </p:sp>
      </p:grpSp>
      <p:pic>
        <p:nvPicPr>
          <p:cNvPr id="187" name="x 1">
            <a:extLst>
              <a:ext uri="{FF2B5EF4-FFF2-40B4-BE49-F238E27FC236}">
                <a16:creationId xmlns:a16="http://schemas.microsoft.com/office/drawing/2014/main" id="{77039690-E7EB-440F-89A6-2C4A02393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03" y="1412351"/>
            <a:ext cx="443851" cy="443851"/>
          </a:xfrm>
          <a:prstGeom prst="rect">
            <a:avLst/>
          </a:prstGeom>
        </p:spPr>
      </p:pic>
      <p:pic>
        <p:nvPicPr>
          <p:cNvPr id="188" name="0 1">
            <a:extLst>
              <a:ext uri="{FF2B5EF4-FFF2-40B4-BE49-F238E27FC236}">
                <a16:creationId xmlns:a16="http://schemas.microsoft.com/office/drawing/2014/main" id="{7BB61F5A-0AE1-449A-8DD1-01F8D4AD8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878" y="1408721"/>
            <a:ext cx="443850" cy="443850"/>
          </a:xfrm>
          <a:prstGeom prst="rect">
            <a:avLst/>
          </a:prstGeom>
        </p:spPr>
      </p:pic>
      <p:pic>
        <p:nvPicPr>
          <p:cNvPr id="189" name="Big 0 1">
            <a:extLst>
              <a:ext uri="{FF2B5EF4-FFF2-40B4-BE49-F238E27FC236}">
                <a16:creationId xmlns:a16="http://schemas.microsoft.com/office/drawing/2014/main" id="{CEC52143-61CE-4459-A841-7605F058F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82" y="1153032"/>
            <a:ext cx="1001543" cy="1001543"/>
          </a:xfrm>
          <a:prstGeom prst="rect">
            <a:avLst/>
          </a:prstGeom>
        </p:spPr>
      </p:pic>
      <p:pic>
        <p:nvPicPr>
          <p:cNvPr id="190" name="Big X 1">
            <a:hlinkClick r:id="" action="ppaction://noaction"/>
            <a:extLst>
              <a:ext uri="{FF2B5EF4-FFF2-40B4-BE49-F238E27FC236}">
                <a16:creationId xmlns:a16="http://schemas.microsoft.com/office/drawing/2014/main" id="{ABA38EF3-AFB1-4C52-BDD9-955D72867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42" y="1162168"/>
            <a:ext cx="983269" cy="983269"/>
          </a:xfrm>
          <a:prstGeom prst="rect">
            <a:avLst/>
          </a:prstGeom>
        </p:spPr>
      </p:pic>
      <p:grpSp>
        <p:nvGrpSpPr>
          <p:cNvPr id="191" name="Group 1">
            <a:extLst>
              <a:ext uri="{FF2B5EF4-FFF2-40B4-BE49-F238E27FC236}">
                <a16:creationId xmlns:a16="http://schemas.microsoft.com/office/drawing/2014/main" id="{7CFF2963-A2BC-459A-AA91-A29E98D7476F}"/>
              </a:ext>
            </a:extLst>
          </p:cNvPr>
          <p:cNvGrpSpPr/>
          <p:nvPr/>
        </p:nvGrpSpPr>
        <p:grpSpPr>
          <a:xfrm>
            <a:off x="7388570" y="1143894"/>
            <a:ext cx="1015241" cy="1001543"/>
            <a:chOff x="5543621" y="2630380"/>
            <a:chExt cx="847264" cy="835833"/>
          </a:xfrm>
        </p:grpSpPr>
        <p:pic>
          <p:nvPicPr>
            <p:cNvPr id="192" name="Picture 77">
              <a:extLst>
                <a:ext uri="{FF2B5EF4-FFF2-40B4-BE49-F238E27FC236}">
                  <a16:creationId xmlns:a16="http://schemas.microsoft.com/office/drawing/2014/main" id="{5D295C62-EC35-4C64-8586-C9A1EB2D2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193" name="Rectangle 78">
              <a:extLst>
                <a:ext uri="{FF2B5EF4-FFF2-40B4-BE49-F238E27FC236}">
                  <a16:creationId xmlns:a16="http://schemas.microsoft.com/office/drawing/2014/main" id="{E2F00C33-75C3-46D0-9053-C1070E1CC70A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194" name="x 1">
            <a:extLst>
              <a:ext uri="{FF2B5EF4-FFF2-40B4-BE49-F238E27FC236}">
                <a16:creationId xmlns:a16="http://schemas.microsoft.com/office/drawing/2014/main" id="{03302257-50FE-4455-9632-7532F2708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03" y="2545458"/>
            <a:ext cx="443851" cy="443851"/>
          </a:xfrm>
          <a:prstGeom prst="rect">
            <a:avLst/>
          </a:prstGeom>
        </p:spPr>
      </p:pic>
      <p:pic>
        <p:nvPicPr>
          <p:cNvPr id="195" name="0 1">
            <a:extLst>
              <a:ext uri="{FF2B5EF4-FFF2-40B4-BE49-F238E27FC236}">
                <a16:creationId xmlns:a16="http://schemas.microsoft.com/office/drawing/2014/main" id="{DA592B48-9DE5-466B-92AA-4AFFED419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878" y="2541828"/>
            <a:ext cx="443850" cy="443850"/>
          </a:xfrm>
          <a:prstGeom prst="rect">
            <a:avLst/>
          </a:prstGeom>
        </p:spPr>
      </p:pic>
      <p:pic>
        <p:nvPicPr>
          <p:cNvPr id="196" name="Big 0 1">
            <a:extLst>
              <a:ext uri="{FF2B5EF4-FFF2-40B4-BE49-F238E27FC236}">
                <a16:creationId xmlns:a16="http://schemas.microsoft.com/office/drawing/2014/main" id="{3DABDF19-10B3-4A5C-848E-02A3ACEAC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82" y="2286139"/>
            <a:ext cx="1001543" cy="1001543"/>
          </a:xfrm>
          <a:prstGeom prst="rect">
            <a:avLst/>
          </a:prstGeom>
        </p:spPr>
      </p:pic>
      <p:pic>
        <p:nvPicPr>
          <p:cNvPr id="197" name="Big X 1">
            <a:hlinkClick r:id="" action="ppaction://noaction"/>
            <a:extLst>
              <a:ext uri="{FF2B5EF4-FFF2-40B4-BE49-F238E27FC236}">
                <a16:creationId xmlns:a16="http://schemas.microsoft.com/office/drawing/2014/main" id="{32C04BA4-BA12-4BA3-9F52-822238438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42" y="2295275"/>
            <a:ext cx="983269" cy="983269"/>
          </a:xfrm>
          <a:prstGeom prst="rect">
            <a:avLst/>
          </a:prstGeom>
        </p:spPr>
      </p:pic>
      <p:grpSp>
        <p:nvGrpSpPr>
          <p:cNvPr id="198" name="Group 1">
            <a:extLst>
              <a:ext uri="{FF2B5EF4-FFF2-40B4-BE49-F238E27FC236}">
                <a16:creationId xmlns:a16="http://schemas.microsoft.com/office/drawing/2014/main" id="{B7B63BD8-D93D-4684-A93F-F1763D4FE6CE}"/>
              </a:ext>
            </a:extLst>
          </p:cNvPr>
          <p:cNvGrpSpPr/>
          <p:nvPr/>
        </p:nvGrpSpPr>
        <p:grpSpPr>
          <a:xfrm>
            <a:off x="7388570" y="2277001"/>
            <a:ext cx="1015241" cy="1001543"/>
            <a:chOff x="5543621" y="2630380"/>
            <a:chExt cx="847264" cy="835833"/>
          </a:xfrm>
        </p:grpSpPr>
        <p:pic>
          <p:nvPicPr>
            <p:cNvPr id="199" name="Picture 77">
              <a:extLst>
                <a:ext uri="{FF2B5EF4-FFF2-40B4-BE49-F238E27FC236}">
                  <a16:creationId xmlns:a16="http://schemas.microsoft.com/office/drawing/2014/main" id="{CB21C134-8308-425B-B6C7-B06B88595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200" name="Rectangle 78">
              <a:extLst>
                <a:ext uri="{FF2B5EF4-FFF2-40B4-BE49-F238E27FC236}">
                  <a16:creationId xmlns:a16="http://schemas.microsoft.com/office/drawing/2014/main" id="{0318C393-C914-401F-B5F2-2405F1404656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201" name="x 1">
            <a:extLst>
              <a:ext uri="{FF2B5EF4-FFF2-40B4-BE49-F238E27FC236}">
                <a16:creationId xmlns:a16="http://schemas.microsoft.com/office/drawing/2014/main" id="{88F22665-9A56-4C61-B028-48245865D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77" y="3625519"/>
            <a:ext cx="443851" cy="443851"/>
          </a:xfrm>
          <a:prstGeom prst="rect">
            <a:avLst/>
          </a:prstGeom>
        </p:spPr>
      </p:pic>
      <p:pic>
        <p:nvPicPr>
          <p:cNvPr id="202" name="0 1">
            <a:extLst>
              <a:ext uri="{FF2B5EF4-FFF2-40B4-BE49-F238E27FC236}">
                <a16:creationId xmlns:a16="http://schemas.microsoft.com/office/drawing/2014/main" id="{960094D7-2D16-446F-A41A-48D412AF7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52" y="3621889"/>
            <a:ext cx="443850" cy="443850"/>
          </a:xfrm>
          <a:prstGeom prst="rect">
            <a:avLst/>
          </a:prstGeom>
        </p:spPr>
      </p:pic>
      <p:pic>
        <p:nvPicPr>
          <p:cNvPr id="203" name="Big 0 1">
            <a:extLst>
              <a:ext uri="{FF2B5EF4-FFF2-40B4-BE49-F238E27FC236}">
                <a16:creationId xmlns:a16="http://schemas.microsoft.com/office/drawing/2014/main" id="{6691B0A1-B522-4A64-8713-A28B0A30C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56" y="3366200"/>
            <a:ext cx="1001543" cy="1001543"/>
          </a:xfrm>
          <a:prstGeom prst="rect">
            <a:avLst/>
          </a:prstGeom>
        </p:spPr>
      </p:pic>
      <p:pic>
        <p:nvPicPr>
          <p:cNvPr id="204" name="Big X 1">
            <a:hlinkClick r:id="" action="ppaction://noaction"/>
            <a:extLst>
              <a:ext uri="{FF2B5EF4-FFF2-40B4-BE49-F238E27FC236}">
                <a16:creationId xmlns:a16="http://schemas.microsoft.com/office/drawing/2014/main" id="{4A1FB754-EC4E-4394-A2EB-73C7FE712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16" y="3375336"/>
            <a:ext cx="983269" cy="983269"/>
          </a:xfrm>
          <a:prstGeom prst="rect">
            <a:avLst/>
          </a:prstGeom>
        </p:spPr>
      </p:pic>
      <p:grpSp>
        <p:nvGrpSpPr>
          <p:cNvPr id="205" name="Group 1">
            <a:extLst>
              <a:ext uri="{FF2B5EF4-FFF2-40B4-BE49-F238E27FC236}">
                <a16:creationId xmlns:a16="http://schemas.microsoft.com/office/drawing/2014/main" id="{0A651708-3452-4036-B361-F2897F7EC9A9}"/>
              </a:ext>
            </a:extLst>
          </p:cNvPr>
          <p:cNvGrpSpPr/>
          <p:nvPr/>
        </p:nvGrpSpPr>
        <p:grpSpPr>
          <a:xfrm>
            <a:off x="7381544" y="3357062"/>
            <a:ext cx="1015241" cy="1001543"/>
            <a:chOff x="5543621" y="2630380"/>
            <a:chExt cx="847264" cy="835833"/>
          </a:xfrm>
        </p:grpSpPr>
        <p:pic>
          <p:nvPicPr>
            <p:cNvPr id="206" name="Picture 77">
              <a:extLst>
                <a:ext uri="{FF2B5EF4-FFF2-40B4-BE49-F238E27FC236}">
                  <a16:creationId xmlns:a16="http://schemas.microsoft.com/office/drawing/2014/main" id="{E466D642-F624-4E2F-9B80-DC11F2AF7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207" name="Rectangle 78">
              <a:extLst>
                <a:ext uri="{FF2B5EF4-FFF2-40B4-BE49-F238E27FC236}">
                  <a16:creationId xmlns:a16="http://schemas.microsoft.com/office/drawing/2014/main" id="{0A8EC809-8996-4EAF-A2A2-D682FCE92D6E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208" name="x 1">
            <a:extLst>
              <a:ext uri="{FF2B5EF4-FFF2-40B4-BE49-F238E27FC236}">
                <a16:creationId xmlns:a16="http://schemas.microsoft.com/office/drawing/2014/main" id="{2F38D372-2B72-44C5-9BBD-9EA28431F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77" y="4758626"/>
            <a:ext cx="443851" cy="443851"/>
          </a:xfrm>
          <a:prstGeom prst="rect">
            <a:avLst/>
          </a:prstGeom>
        </p:spPr>
      </p:pic>
      <p:pic>
        <p:nvPicPr>
          <p:cNvPr id="209" name="0 1">
            <a:extLst>
              <a:ext uri="{FF2B5EF4-FFF2-40B4-BE49-F238E27FC236}">
                <a16:creationId xmlns:a16="http://schemas.microsoft.com/office/drawing/2014/main" id="{CA32A9D2-8AA9-47E1-B9F2-20EF398DC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52" y="4754996"/>
            <a:ext cx="443850" cy="443850"/>
          </a:xfrm>
          <a:prstGeom prst="rect">
            <a:avLst/>
          </a:prstGeom>
        </p:spPr>
      </p:pic>
      <p:pic>
        <p:nvPicPr>
          <p:cNvPr id="210" name="Big 0 1">
            <a:extLst>
              <a:ext uri="{FF2B5EF4-FFF2-40B4-BE49-F238E27FC236}">
                <a16:creationId xmlns:a16="http://schemas.microsoft.com/office/drawing/2014/main" id="{0369CE76-6AEC-4620-8C89-E316D24EE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56" y="4499307"/>
            <a:ext cx="1001543" cy="1001543"/>
          </a:xfrm>
          <a:prstGeom prst="rect">
            <a:avLst/>
          </a:prstGeom>
        </p:spPr>
      </p:pic>
      <p:pic>
        <p:nvPicPr>
          <p:cNvPr id="211" name="Big X 1">
            <a:hlinkClick r:id="" action="ppaction://noaction"/>
            <a:extLst>
              <a:ext uri="{FF2B5EF4-FFF2-40B4-BE49-F238E27FC236}">
                <a16:creationId xmlns:a16="http://schemas.microsoft.com/office/drawing/2014/main" id="{477A5525-D601-49D9-A6D9-705B0EA4F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16" y="4508443"/>
            <a:ext cx="983269" cy="983269"/>
          </a:xfrm>
          <a:prstGeom prst="rect">
            <a:avLst/>
          </a:prstGeom>
        </p:spPr>
      </p:pic>
      <p:grpSp>
        <p:nvGrpSpPr>
          <p:cNvPr id="212" name="Group 1">
            <a:extLst>
              <a:ext uri="{FF2B5EF4-FFF2-40B4-BE49-F238E27FC236}">
                <a16:creationId xmlns:a16="http://schemas.microsoft.com/office/drawing/2014/main" id="{7CBAF9E4-9F0D-44BD-B59A-A89861E2CA4D}"/>
              </a:ext>
            </a:extLst>
          </p:cNvPr>
          <p:cNvGrpSpPr/>
          <p:nvPr/>
        </p:nvGrpSpPr>
        <p:grpSpPr>
          <a:xfrm>
            <a:off x="7381544" y="4490169"/>
            <a:ext cx="1015241" cy="1001543"/>
            <a:chOff x="5543621" y="2630380"/>
            <a:chExt cx="847264" cy="835833"/>
          </a:xfrm>
        </p:grpSpPr>
        <p:pic>
          <p:nvPicPr>
            <p:cNvPr id="213" name="Picture 77">
              <a:extLst>
                <a:ext uri="{FF2B5EF4-FFF2-40B4-BE49-F238E27FC236}">
                  <a16:creationId xmlns:a16="http://schemas.microsoft.com/office/drawing/2014/main" id="{8D6E6832-6B05-444A-9E01-663ED5903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214" name="Rectangle 78">
              <a:extLst>
                <a:ext uri="{FF2B5EF4-FFF2-40B4-BE49-F238E27FC236}">
                  <a16:creationId xmlns:a16="http://schemas.microsoft.com/office/drawing/2014/main" id="{6507E90B-81ED-4B6D-A231-91BB96D3B58E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7 x 2 =</a:t>
              </a:r>
            </a:p>
          </p:txBody>
        </p:sp>
      </p:grpSp>
      <p:pic>
        <p:nvPicPr>
          <p:cNvPr id="215" name="x 1">
            <a:extLst>
              <a:ext uri="{FF2B5EF4-FFF2-40B4-BE49-F238E27FC236}">
                <a16:creationId xmlns:a16="http://schemas.microsoft.com/office/drawing/2014/main" id="{CD19EC52-6CCB-4158-85F8-D56972AD9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776" y="1403213"/>
            <a:ext cx="443851" cy="443851"/>
          </a:xfrm>
          <a:prstGeom prst="rect">
            <a:avLst/>
          </a:prstGeom>
        </p:spPr>
      </p:pic>
      <p:pic>
        <p:nvPicPr>
          <p:cNvPr id="216" name="0 1">
            <a:extLst>
              <a:ext uri="{FF2B5EF4-FFF2-40B4-BE49-F238E27FC236}">
                <a16:creationId xmlns:a16="http://schemas.microsoft.com/office/drawing/2014/main" id="{642CB1AD-F53E-4369-B1D4-9BFBA8ED3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751" y="1399583"/>
            <a:ext cx="443850" cy="443850"/>
          </a:xfrm>
          <a:prstGeom prst="rect">
            <a:avLst/>
          </a:prstGeom>
        </p:spPr>
      </p:pic>
      <p:pic>
        <p:nvPicPr>
          <p:cNvPr id="217" name="Big 0 1">
            <a:extLst>
              <a:ext uri="{FF2B5EF4-FFF2-40B4-BE49-F238E27FC236}">
                <a16:creationId xmlns:a16="http://schemas.microsoft.com/office/drawing/2014/main" id="{15BA01DC-2619-404D-8FC2-FCD4F0732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55" y="1143894"/>
            <a:ext cx="1001543" cy="1001543"/>
          </a:xfrm>
          <a:prstGeom prst="rect">
            <a:avLst/>
          </a:prstGeom>
        </p:spPr>
      </p:pic>
      <p:pic>
        <p:nvPicPr>
          <p:cNvPr id="218" name="Big X 1">
            <a:hlinkClick r:id="" action="ppaction://noaction"/>
            <a:extLst>
              <a:ext uri="{FF2B5EF4-FFF2-40B4-BE49-F238E27FC236}">
                <a16:creationId xmlns:a16="http://schemas.microsoft.com/office/drawing/2014/main" id="{227CF3ED-8135-4A46-A4B5-5723D75A6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15" y="1153030"/>
            <a:ext cx="983269" cy="983269"/>
          </a:xfrm>
          <a:prstGeom prst="rect">
            <a:avLst/>
          </a:prstGeom>
        </p:spPr>
      </p:pic>
      <p:grpSp>
        <p:nvGrpSpPr>
          <p:cNvPr id="219" name="Group 1">
            <a:extLst>
              <a:ext uri="{FF2B5EF4-FFF2-40B4-BE49-F238E27FC236}">
                <a16:creationId xmlns:a16="http://schemas.microsoft.com/office/drawing/2014/main" id="{A449AA04-347B-443A-9907-936C9E7797FE}"/>
              </a:ext>
            </a:extLst>
          </p:cNvPr>
          <p:cNvGrpSpPr/>
          <p:nvPr/>
        </p:nvGrpSpPr>
        <p:grpSpPr>
          <a:xfrm>
            <a:off x="8456443" y="1134756"/>
            <a:ext cx="1015241" cy="1001543"/>
            <a:chOff x="5543621" y="2630380"/>
            <a:chExt cx="847264" cy="835833"/>
          </a:xfrm>
        </p:grpSpPr>
        <p:pic>
          <p:nvPicPr>
            <p:cNvPr id="220" name="Picture 77">
              <a:extLst>
                <a:ext uri="{FF2B5EF4-FFF2-40B4-BE49-F238E27FC236}">
                  <a16:creationId xmlns:a16="http://schemas.microsoft.com/office/drawing/2014/main" id="{F871323E-F6AF-4BBB-854A-0158FA1AD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221" name="Rectangle 78">
              <a:extLst>
                <a:ext uri="{FF2B5EF4-FFF2-40B4-BE49-F238E27FC236}">
                  <a16:creationId xmlns:a16="http://schemas.microsoft.com/office/drawing/2014/main" id="{DE073A59-37A5-4911-90D0-881D6F95C9E3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222" name="x 1">
            <a:extLst>
              <a:ext uri="{FF2B5EF4-FFF2-40B4-BE49-F238E27FC236}">
                <a16:creationId xmlns:a16="http://schemas.microsoft.com/office/drawing/2014/main" id="{00E8D829-9AB7-4D6D-85A0-CA33F48B5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776" y="2536320"/>
            <a:ext cx="443851" cy="443851"/>
          </a:xfrm>
          <a:prstGeom prst="rect">
            <a:avLst/>
          </a:prstGeom>
        </p:spPr>
      </p:pic>
      <p:pic>
        <p:nvPicPr>
          <p:cNvPr id="223" name="0 1">
            <a:extLst>
              <a:ext uri="{FF2B5EF4-FFF2-40B4-BE49-F238E27FC236}">
                <a16:creationId xmlns:a16="http://schemas.microsoft.com/office/drawing/2014/main" id="{AC7FABDA-D77F-452B-A8CA-1F967F953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751" y="2532690"/>
            <a:ext cx="443850" cy="443850"/>
          </a:xfrm>
          <a:prstGeom prst="rect">
            <a:avLst/>
          </a:prstGeom>
        </p:spPr>
      </p:pic>
      <p:pic>
        <p:nvPicPr>
          <p:cNvPr id="224" name="Big 0 1">
            <a:extLst>
              <a:ext uri="{FF2B5EF4-FFF2-40B4-BE49-F238E27FC236}">
                <a16:creationId xmlns:a16="http://schemas.microsoft.com/office/drawing/2014/main" id="{B80D28F0-0001-49D6-8A20-4B72ECA74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55" y="2277001"/>
            <a:ext cx="1001543" cy="1001543"/>
          </a:xfrm>
          <a:prstGeom prst="rect">
            <a:avLst/>
          </a:prstGeom>
        </p:spPr>
      </p:pic>
      <p:pic>
        <p:nvPicPr>
          <p:cNvPr id="225" name="Big X 1">
            <a:hlinkClick r:id="" action="ppaction://noaction"/>
            <a:extLst>
              <a:ext uri="{FF2B5EF4-FFF2-40B4-BE49-F238E27FC236}">
                <a16:creationId xmlns:a16="http://schemas.microsoft.com/office/drawing/2014/main" id="{CBBDD199-10D2-46BB-BF28-77CBFC166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15" y="2286137"/>
            <a:ext cx="983269" cy="983269"/>
          </a:xfrm>
          <a:prstGeom prst="rect">
            <a:avLst/>
          </a:prstGeom>
        </p:spPr>
      </p:pic>
      <p:grpSp>
        <p:nvGrpSpPr>
          <p:cNvPr id="226" name="Group 1">
            <a:extLst>
              <a:ext uri="{FF2B5EF4-FFF2-40B4-BE49-F238E27FC236}">
                <a16:creationId xmlns:a16="http://schemas.microsoft.com/office/drawing/2014/main" id="{BD003D92-AC43-4C8F-868A-2EFB003D4D03}"/>
              </a:ext>
            </a:extLst>
          </p:cNvPr>
          <p:cNvGrpSpPr/>
          <p:nvPr/>
        </p:nvGrpSpPr>
        <p:grpSpPr>
          <a:xfrm>
            <a:off x="8456443" y="2267863"/>
            <a:ext cx="1015241" cy="1001543"/>
            <a:chOff x="5543621" y="2630380"/>
            <a:chExt cx="847264" cy="835833"/>
          </a:xfrm>
        </p:grpSpPr>
        <p:pic>
          <p:nvPicPr>
            <p:cNvPr id="227" name="Picture 77">
              <a:extLst>
                <a:ext uri="{FF2B5EF4-FFF2-40B4-BE49-F238E27FC236}">
                  <a16:creationId xmlns:a16="http://schemas.microsoft.com/office/drawing/2014/main" id="{8122CC06-6D39-4A5E-8851-807BA809A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228" name="Rectangle 78">
              <a:extLst>
                <a:ext uri="{FF2B5EF4-FFF2-40B4-BE49-F238E27FC236}">
                  <a16:creationId xmlns:a16="http://schemas.microsoft.com/office/drawing/2014/main" id="{009F3B5E-6BCB-4966-B972-5E8ECF1B7131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229" name="x 1">
            <a:extLst>
              <a:ext uri="{FF2B5EF4-FFF2-40B4-BE49-F238E27FC236}">
                <a16:creationId xmlns:a16="http://schemas.microsoft.com/office/drawing/2014/main" id="{8E758DD8-939F-43ED-B833-A38DE3B05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50" y="3616381"/>
            <a:ext cx="443851" cy="443851"/>
          </a:xfrm>
          <a:prstGeom prst="rect">
            <a:avLst/>
          </a:prstGeom>
        </p:spPr>
      </p:pic>
      <p:pic>
        <p:nvPicPr>
          <p:cNvPr id="230" name="0 1">
            <a:extLst>
              <a:ext uri="{FF2B5EF4-FFF2-40B4-BE49-F238E27FC236}">
                <a16:creationId xmlns:a16="http://schemas.microsoft.com/office/drawing/2014/main" id="{D78A4489-501F-4F5E-933F-ED286A539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725" y="3612751"/>
            <a:ext cx="443850" cy="443850"/>
          </a:xfrm>
          <a:prstGeom prst="rect">
            <a:avLst/>
          </a:prstGeom>
        </p:spPr>
      </p:pic>
      <p:pic>
        <p:nvPicPr>
          <p:cNvPr id="231" name="Big 0 1">
            <a:extLst>
              <a:ext uri="{FF2B5EF4-FFF2-40B4-BE49-F238E27FC236}">
                <a16:creationId xmlns:a16="http://schemas.microsoft.com/office/drawing/2014/main" id="{967E825D-9523-49E1-A95F-6B4780171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29" y="3357062"/>
            <a:ext cx="1001543" cy="1001543"/>
          </a:xfrm>
          <a:prstGeom prst="rect">
            <a:avLst/>
          </a:prstGeom>
        </p:spPr>
      </p:pic>
      <p:pic>
        <p:nvPicPr>
          <p:cNvPr id="232" name="Big X 1">
            <a:hlinkClick r:id="" action="ppaction://noaction"/>
            <a:extLst>
              <a:ext uri="{FF2B5EF4-FFF2-40B4-BE49-F238E27FC236}">
                <a16:creationId xmlns:a16="http://schemas.microsoft.com/office/drawing/2014/main" id="{FE111DD9-F453-4303-9AD4-A64EE6A1D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89" y="3366198"/>
            <a:ext cx="983269" cy="983269"/>
          </a:xfrm>
          <a:prstGeom prst="rect">
            <a:avLst/>
          </a:prstGeom>
        </p:spPr>
      </p:pic>
      <p:grpSp>
        <p:nvGrpSpPr>
          <p:cNvPr id="233" name="Group 1">
            <a:extLst>
              <a:ext uri="{FF2B5EF4-FFF2-40B4-BE49-F238E27FC236}">
                <a16:creationId xmlns:a16="http://schemas.microsoft.com/office/drawing/2014/main" id="{12824954-812D-4BC7-9022-25B47FB5802B}"/>
              </a:ext>
            </a:extLst>
          </p:cNvPr>
          <p:cNvGrpSpPr/>
          <p:nvPr/>
        </p:nvGrpSpPr>
        <p:grpSpPr>
          <a:xfrm>
            <a:off x="8449417" y="3347924"/>
            <a:ext cx="1015241" cy="1001543"/>
            <a:chOff x="5543621" y="2630380"/>
            <a:chExt cx="847264" cy="835833"/>
          </a:xfrm>
        </p:grpSpPr>
        <p:pic>
          <p:nvPicPr>
            <p:cNvPr id="234" name="Picture 77">
              <a:extLst>
                <a:ext uri="{FF2B5EF4-FFF2-40B4-BE49-F238E27FC236}">
                  <a16:creationId xmlns:a16="http://schemas.microsoft.com/office/drawing/2014/main" id="{CB90C09B-4F9C-40A3-946E-85CA3636F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235" name="Rectangle 78">
              <a:extLst>
                <a:ext uri="{FF2B5EF4-FFF2-40B4-BE49-F238E27FC236}">
                  <a16:creationId xmlns:a16="http://schemas.microsoft.com/office/drawing/2014/main" id="{50692434-6053-4EFA-B5BD-E5DACFDC9742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236" name="x 1">
            <a:extLst>
              <a:ext uri="{FF2B5EF4-FFF2-40B4-BE49-F238E27FC236}">
                <a16:creationId xmlns:a16="http://schemas.microsoft.com/office/drawing/2014/main" id="{BF0FCDCD-69E5-4F90-A125-D0666AA26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50" y="4749488"/>
            <a:ext cx="443851" cy="443851"/>
          </a:xfrm>
          <a:prstGeom prst="rect">
            <a:avLst/>
          </a:prstGeom>
        </p:spPr>
      </p:pic>
      <p:pic>
        <p:nvPicPr>
          <p:cNvPr id="237" name="0 1">
            <a:extLst>
              <a:ext uri="{FF2B5EF4-FFF2-40B4-BE49-F238E27FC236}">
                <a16:creationId xmlns:a16="http://schemas.microsoft.com/office/drawing/2014/main" id="{F002108C-538F-43E0-BB6A-370E553A0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725" y="4745858"/>
            <a:ext cx="443850" cy="443850"/>
          </a:xfrm>
          <a:prstGeom prst="rect">
            <a:avLst/>
          </a:prstGeom>
        </p:spPr>
      </p:pic>
      <p:pic>
        <p:nvPicPr>
          <p:cNvPr id="238" name="Big 0 1">
            <a:extLst>
              <a:ext uri="{FF2B5EF4-FFF2-40B4-BE49-F238E27FC236}">
                <a16:creationId xmlns:a16="http://schemas.microsoft.com/office/drawing/2014/main" id="{C1646CD4-4E24-46BC-BBD1-D442B18DE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29" y="4490169"/>
            <a:ext cx="1001543" cy="1001543"/>
          </a:xfrm>
          <a:prstGeom prst="rect">
            <a:avLst/>
          </a:prstGeom>
        </p:spPr>
      </p:pic>
      <p:pic>
        <p:nvPicPr>
          <p:cNvPr id="239" name="Big X 1">
            <a:hlinkClick r:id="" action="ppaction://noaction"/>
            <a:extLst>
              <a:ext uri="{FF2B5EF4-FFF2-40B4-BE49-F238E27FC236}">
                <a16:creationId xmlns:a16="http://schemas.microsoft.com/office/drawing/2014/main" id="{4A3B1FC6-1588-404A-BC11-066BE4C81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89" y="4499305"/>
            <a:ext cx="983269" cy="983269"/>
          </a:xfrm>
          <a:prstGeom prst="rect">
            <a:avLst/>
          </a:prstGeom>
        </p:spPr>
      </p:pic>
      <p:grpSp>
        <p:nvGrpSpPr>
          <p:cNvPr id="240" name="Group 1">
            <a:extLst>
              <a:ext uri="{FF2B5EF4-FFF2-40B4-BE49-F238E27FC236}">
                <a16:creationId xmlns:a16="http://schemas.microsoft.com/office/drawing/2014/main" id="{EC38332C-1F86-484F-BD34-FB1F76554094}"/>
              </a:ext>
            </a:extLst>
          </p:cNvPr>
          <p:cNvGrpSpPr/>
          <p:nvPr/>
        </p:nvGrpSpPr>
        <p:grpSpPr>
          <a:xfrm>
            <a:off x="8449417" y="4481031"/>
            <a:ext cx="1015241" cy="1001543"/>
            <a:chOff x="5543621" y="2630380"/>
            <a:chExt cx="847264" cy="835833"/>
          </a:xfrm>
        </p:grpSpPr>
        <p:pic>
          <p:nvPicPr>
            <p:cNvPr id="241" name="Picture 77">
              <a:extLst>
                <a:ext uri="{FF2B5EF4-FFF2-40B4-BE49-F238E27FC236}">
                  <a16:creationId xmlns:a16="http://schemas.microsoft.com/office/drawing/2014/main" id="{D8DCA669-3610-431D-BAE0-D6078FAF0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242" name="Rectangle 78">
              <a:extLst>
                <a:ext uri="{FF2B5EF4-FFF2-40B4-BE49-F238E27FC236}">
                  <a16:creationId xmlns:a16="http://schemas.microsoft.com/office/drawing/2014/main" id="{D983F18B-A1AC-4795-B5CB-0DB284323E88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667 =</a:t>
              </a:r>
            </a:p>
          </p:txBody>
        </p:sp>
      </p:grpSp>
      <p:pic>
        <p:nvPicPr>
          <p:cNvPr id="243" name="x 1">
            <a:extLst>
              <a:ext uri="{FF2B5EF4-FFF2-40B4-BE49-F238E27FC236}">
                <a16:creationId xmlns:a16="http://schemas.microsoft.com/office/drawing/2014/main" id="{DC59E6AB-4525-46E0-AF09-B74C649EE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37" y="1403213"/>
            <a:ext cx="443851" cy="443851"/>
          </a:xfrm>
          <a:prstGeom prst="rect">
            <a:avLst/>
          </a:prstGeom>
        </p:spPr>
      </p:pic>
      <p:pic>
        <p:nvPicPr>
          <p:cNvPr id="244" name="0 1">
            <a:extLst>
              <a:ext uri="{FF2B5EF4-FFF2-40B4-BE49-F238E27FC236}">
                <a16:creationId xmlns:a16="http://schemas.microsoft.com/office/drawing/2014/main" id="{370C51F2-6A8C-4FC3-B8A2-D8FDDF203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612" y="1399583"/>
            <a:ext cx="443850" cy="443850"/>
          </a:xfrm>
          <a:prstGeom prst="rect">
            <a:avLst/>
          </a:prstGeom>
        </p:spPr>
      </p:pic>
      <p:pic>
        <p:nvPicPr>
          <p:cNvPr id="245" name="Big 0 1">
            <a:extLst>
              <a:ext uri="{FF2B5EF4-FFF2-40B4-BE49-F238E27FC236}">
                <a16:creationId xmlns:a16="http://schemas.microsoft.com/office/drawing/2014/main" id="{85C4047C-F349-40A0-94B5-32533462F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16" y="1143894"/>
            <a:ext cx="1001543" cy="1001543"/>
          </a:xfrm>
          <a:prstGeom prst="rect">
            <a:avLst/>
          </a:prstGeom>
        </p:spPr>
      </p:pic>
      <p:pic>
        <p:nvPicPr>
          <p:cNvPr id="246" name="Big X 1">
            <a:hlinkClick r:id="" action="ppaction://noaction"/>
            <a:extLst>
              <a:ext uri="{FF2B5EF4-FFF2-40B4-BE49-F238E27FC236}">
                <a16:creationId xmlns:a16="http://schemas.microsoft.com/office/drawing/2014/main" id="{BEB0C4E7-0A31-4848-83FC-285D3E5F8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276" y="1153030"/>
            <a:ext cx="983269" cy="983269"/>
          </a:xfrm>
          <a:prstGeom prst="rect">
            <a:avLst/>
          </a:prstGeom>
        </p:spPr>
      </p:pic>
      <p:grpSp>
        <p:nvGrpSpPr>
          <p:cNvPr id="247" name="Group 1">
            <a:extLst>
              <a:ext uri="{FF2B5EF4-FFF2-40B4-BE49-F238E27FC236}">
                <a16:creationId xmlns:a16="http://schemas.microsoft.com/office/drawing/2014/main" id="{D01CAC45-6B9C-46EC-A1DD-08784308DE1C}"/>
              </a:ext>
            </a:extLst>
          </p:cNvPr>
          <p:cNvGrpSpPr/>
          <p:nvPr/>
        </p:nvGrpSpPr>
        <p:grpSpPr>
          <a:xfrm>
            <a:off x="9531304" y="1134756"/>
            <a:ext cx="1015241" cy="1001543"/>
            <a:chOff x="5543621" y="2630380"/>
            <a:chExt cx="847264" cy="835833"/>
          </a:xfrm>
        </p:grpSpPr>
        <p:pic>
          <p:nvPicPr>
            <p:cNvPr id="248" name="Picture 77">
              <a:extLst>
                <a:ext uri="{FF2B5EF4-FFF2-40B4-BE49-F238E27FC236}">
                  <a16:creationId xmlns:a16="http://schemas.microsoft.com/office/drawing/2014/main" id="{3683ECFA-4F01-44F9-BB2E-1E2580383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249" name="Rectangle 78">
              <a:extLst>
                <a:ext uri="{FF2B5EF4-FFF2-40B4-BE49-F238E27FC236}">
                  <a16:creationId xmlns:a16="http://schemas.microsoft.com/office/drawing/2014/main" id="{F4B3CA61-7388-43F5-ACE6-CB6DDE9FBF4B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55 x 2 =</a:t>
              </a:r>
            </a:p>
          </p:txBody>
        </p:sp>
      </p:grpSp>
      <p:pic>
        <p:nvPicPr>
          <p:cNvPr id="250" name="x 1">
            <a:extLst>
              <a:ext uri="{FF2B5EF4-FFF2-40B4-BE49-F238E27FC236}">
                <a16:creationId xmlns:a16="http://schemas.microsoft.com/office/drawing/2014/main" id="{5A58271D-E196-4435-ADE2-31AE0B2EA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37" y="2536320"/>
            <a:ext cx="443851" cy="443851"/>
          </a:xfrm>
          <a:prstGeom prst="rect">
            <a:avLst/>
          </a:prstGeom>
        </p:spPr>
      </p:pic>
      <p:pic>
        <p:nvPicPr>
          <p:cNvPr id="251" name="0 1">
            <a:extLst>
              <a:ext uri="{FF2B5EF4-FFF2-40B4-BE49-F238E27FC236}">
                <a16:creationId xmlns:a16="http://schemas.microsoft.com/office/drawing/2014/main" id="{1C891A5C-18BE-4386-ABC2-09C4026E4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612" y="2532690"/>
            <a:ext cx="443850" cy="443850"/>
          </a:xfrm>
          <a:prstGeom prst="rect">
            <a:avLst/>
          </a:prstGeom>
        </p:spPr>
      </p:pic>
      <p:pic>
        <p:nvPicPr>
          <p:cNvPr id="252" name="Big 0 1">
            <a:extLst>
              <a:ext uri="{FF2B5EF4-FFF2-40B4-BE49-F238E27FC236}">
                <a16:creationId xmlns:a16="http://schemas.microsoft.com/office/drawing/2014/main" id="{987FEE6B-8AE6-4DA4-A2BF-9770C236E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16" y="2277001"/>
            <a:ext cx="1001543" cy="1001543"/>
          </a:xfrm>
          <a:prstGeom prst="rect">
            <a:avLst/>
          </a:prstGeom>
        </p:spPr>
      </p:pic>
      <p:pic>
        <p:nvPicPr>
          <p:cNvPr id="253" name="Big X 1">
            <a:hlinkClick r:id="" action="ppaction://noaction"/>
            <a:extLst>
              <a:ext uri="{FF2B5EF4-FFF2-40B4-BE49-F238E27FC236}">
                <a16:creationId xmlns:a16="http://schemas.microsoft.com/office/drawing/2014/main" id="{0891132C-2A2B-4CFC-9459-87552081F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276" y="2286137"/>
            <a:ext cx="983269" cy="983269"/>
          </a:xfrm>
          <a:prstGeom prst="rect">
            <a:avLst/>
          </a:prstGeom>
        </p:spPr>
      </p:pic>
      <p:grpSp>
        <p:nvGrpSpPr>
          <p:cNvPr id="254" name="Group 1">
            <a:extLst>
              <a:ext uri="{FF2B5EF4-FFF2-40B4-BE49-F238E27FC236}">
                <a16:creationId xmlns:a16="http://schemas.microsoft.com/office/drawing/2014/main" id="{2A43469E-C0DC-4DCA-899B-9777A12B27A7}"/>
              </a:ext>
            </a:extLst>
          </p:cNvPr>
          <p:cNvGrpSpPr/>
          <p:nvPr/>
        </p:nvGrpSpPr>
        <p:grpSpPr>
          <a:xfrm>
            <a:off x="9531304" y="2267863"/>
            <a:ext cx="1015241" cy="1001543"/>
            <a:chOff x="5543621" y="2630380"/>
            <a:chExt cx="847264" cy="835833"/>
          </a:xfrm>
        </p:grpSpPr>
        <p:pic>
          <p:nvPicPr>
            <p:cNvPr id="255" name="Picture 77">
              <a:extLst>
                <a:ext uri="{FF2B5EF4-FFF2-40B4-BE49-F238E27FC236}">
                  <a16:creationId xmlns:a16="http://schemas.microsoft.com/office/drawing/2014/main" id="{8EF04BD5-59B9-435C-8DE4-4F527497D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256" name="Rectangle 78">
              <a:extLst>
                <a:ext uri="{FF2B5EF4-FFF2-40B4-BE49-F238E27FC236}">
                  <a16:creationId xmlns:a16="http://schemas.microsoft.com/office/drawing/2014/main" id="{45714FE6-E370-4729-8D22-9AC6B8221431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7 =</a:t>
              </a:r>
            </a:p>
          </p:txBody>
        </p:sp>
      </p:grpSp>
      <p:pic>
        <p:nvPicPr>
          <p:cNvPr id="257" name="x 1">
            <a:extLst>
              <a:ext uri="{FF2B5EF4-FFF2-40B4-BE49-F238E27FC236}">
                <a16:creationId xmlns:a16="http://schemas.microsoft.com/office/drawing/2014/main" id="{3FE98323-8ED7-4D6B-B93F-9E1933A7E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611" y="3616381"/>
            <a:ext cx="443851" cy="443851"/>
          </a:xfrm>
          <a:prstGeom prst="rect">
            <a:avLst/>
          </a:prstGeom>
        </p:spPr>
      </p:pic>
      <p:pic>
        <p:nvPicPr>
          <p:cNvPr id="258" name="0 1">
            <a:extLst>
              <a:ext uri="{FF2B5EF4-FFF2-40B4-BE49-F238E27FC236}">
                <a16:creationId xmlns:a16="http://schemas.microsoft.com/office/drawing/2014/main" id="{CC16C154-E772-4FF1-AE0A-F244133BC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86" y="3612751"/>
            <a:ext cx="443850" cy="443850"/>
          </a:xfrm>
          <a:prstGeom prst="rect">
            <a:avLst/>
          </a:prstGeom>
        </p:spPr>
      </p:pic>
      <p:pic>
        <p:nvPicPr>
          <p:cNvPr id="259" name="Big 0 1">
            <a:extLst>
              <a:ext uri="{FF2B5EF4-FFF2-40B4-BE49-F238E27FC236}">
                <a16:creationId xmlns:a16="http://schemas.microsoft.com/office/drawing/2014/main" id="{817AF453-2302-46C9-9FB7-1CB9B14D9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690" y="3357062"/>
            <a:ext cx="1001543" cy="1001543"/>
          </a:xfrm>
          <a:prstGeom prst="rect">
            <a:avLst/>
          </a:prstGeom>
        </p:spPr>
      </p:pic>
      <p:pic>
        <p:nvPicPr>
          <p:cNvPr id="260" name="Big X 1">
            <a:hlinkClick r:id="" action="ppaction://noaction"/>
            <a:extLst>
              <a:ext uri="{FF2B5EF4-FFF2-40B4-BE49-F238E27FC236}">
                <a16:creationId xmlns:a16="http://schemas.microsoft.com/office/drawing/2014/main" id="{8AC85EC7-0F80-4D5F-96F7-7BA28D61D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50" y="3366198"/>
            <a:ext cx="983269" cy="983269"/>
          </a:xfrm>
          <a:prstGeom prst="rect">
            <a:avLst/>
          </a:prstGeom>
        </p:spPr>
      </p:pic>
      <p:grpSp>
        <p:nvGrpSpPr>
          <p:cNvPr id="261" name="Group 1">
            <a:extLst>
              <a:ext uri="{FF2B5EF4-FFF2-40B4-BE49-F238E27FC236}">
                <a16:creationId xmlns:a16="http://schemas.microsoft.com/office/drawing/2014/main" id="{C8B4538A-25AA-48A9-B66B-603553AEAC0C}"/>
              </a:ext>
            </a:extLst>
          </p:cNvPr>
          <p:cNvGrpSpPr/>
          <p:nvPr/>
        </p:nvGrpSpPr>
        <p:grpSpPr>
          <a:xfrm>
            <a:off x="9524278" y="3347924"/>
            <a:ext cx="1015241" cy="1001543"/>
            <a:chOff x="5543621" y="2630380"/>
            <a:chExt cx="847264" cy="835833"/>
          </a:xfrm>
        </p:grpSpPr>
        <p:pic>
          <p:nvPicPr>
            <p:cNvPr id="262" name="Picture 77">
              <a:extLst>
                <a:ext uri="{FF2B5EF4-FFF2-40B4-BE49-F238E27FC236}">
                  <a16:creationId xmlns:a16="http://schemas.microsoft.com/office/drawing/2014/main" id="{BDDC69DF-A9AD-404C-895B-E82422EB4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263" name="Rectangle 78">
              <a:extLst>
                <a:ext uri="{FF2B5EF4-FFF2-40B4-BE49-F238E27FC236}">
                  <a16:creationId xmlns:a16="http://schemas.microsoft.com/office/drawing/2014/main" id="{290AAD2E-E061-463E-937E-37A351A1182F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264" name="x 1">
            <a:extLst>
              <a:ext uri="{FF2B5EF4-FFF2-40B4-BE49-F238E27FC236}">
                <a16:creationId xmlns:a16="http://schemas.microsoft.com/office/drawing/2014/main" id="{E02414DF-0213-44BA-AC05-6274664DA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611" y="4749488"/>
            <a:ext cx="443851" cy="443851"/>
          </a:xfrm>
          <a:prstGeom prst="rect">
            <a:avLst/>
          </a:prstGeom>
        </p:spPr>
      </p:pic>
      <p:pic>
        <p:nvPicPr>
          <p:cNvPr id="265" name="0 1">
            <a:extLst>
              <a:ext uri="{FF2B5EF4-FFF2-40B4-BE49-F238E27FC236}">
                <a16:creationId xmlns:a16="http://schemas.microsoft.com/office/drawing/2014/main" id="{2480EF48-81C2-4C64-A763-0068F8F35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86" y="4745858"/>
            <a:ext cx="443850" cy="443850"/>
          </a:xfrm>
          <a:prstGeom prst="rect">
            <a:avLst/>
          </a:prstGeom>
        </p:spPr>
      </p:pic>
      <p:pic>
        <p:nvPicPr>
          <p:cNvPr id="266" name="Big 0 1">
            <a:extLst>
              <a:ext uri="{FF2B5EF4-FFF2-40B4-BE49-F238E27FC236}">
                <a16:creationId xmlns:a16="http://schemas.microsoft.com/office/drawing/2014/main" id="{E79A0388-CE1B-4F7F-9BF4-8D3FE267E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690" y="4490169"/>
            <a:ext cx="1001543" cy="1001543"/>
          </a:xfrm>
          <a:prstGeom prst="rect">
            <a:avLst/>
          </a:prstGeom>
        </p:spPr>
      </p:pic>
      <p:pic>
        <p:nvPicPr>
          <p:cNvPr id="267" name="Big X 1">
            <a:hlinkClick r:id="" action="ppaction://noaction"/>
            <a:extLst>
              <a:ext uri="{FF2B5EF4-FFF2-40B4-BE49-F238E27FC236}">
                <a16:creationId xmlns:a16="http://schemas.microsoft.com/office/drawing/2014/main" id="{F503B14C-279F-4C37-AAD6-F03C1A469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50" y="4499305"/>
            <a:ext cx="983269" cy="983269"/>
          </a:xfrm>
          <a:prstGeom prst="rect">
            <a:avLst/>
          </a:prstGeom>
        </p:spPr>
      </p:pic>
      <p:grpSp>
        <p:nvGrpSpPr>
          <p:cNvPr id="268" name="Group 1">
            <a:extLst>
              <a:ext uri="{FF2B5EF4-FFF2-40B4-BE49-F238E27FC236}">
                <a16:creationId xmlns:a16="http://schemas.microsoft.com/office/drawing/2014/main" id="{FED8F046-5ED6-45FE-964C-3C24B3E0247A}"/>
              </a:ext>
            </a:extLst>
          </p:cNvPr>
          <p:cNvGrpSpPr/>
          <p:nvPr/>
        </p:nvGrpSpPr>
        <p:grpSpPr>
          <a:xfrm>
            <a:off x="9524278" y="4481031"/>
            <a:ext cx="1015241" cy="1001543"/>
            <a:chOff x="5543621" y="2630380"/>
            <a:chExt cx="847264" cy="835833"/>
          </a:xfrm>
        </p:grpSpPr>
        <p:pic>
          <p:nvPicPr>
            <p:cNvPr id="269" name="Picture 77">
              <a:extLst>
                <a:ext uri="{FF2B5EF4-FFF2-40B4-BE49-F238E27FC236}">
                  <a16:creationId xmlns:a16="http://schemas.microsoft.com/office/drawing/2014/main" id="{3C883752-8560-4695-8673-5050D8767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270" name="Rectangle 78">
              <a:extLst>
                <a:ext uri="{FF2B5EF4-FFF2-40B4-BE49-F238E27FC236}">
                  <a16:creationId xmlns:a16="http://schemas.microsoft.com/office/drawing/2014/main" id="{FFA64EDD-433D-4070-AE46-94D601B6C0A4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433" name="x 1">
            <a:extLst>
              <a:ext uri="{FF2B5EF4-FFF2-40B4-BE49-F238E27FC236}">
                <a16:creationId xmlns:a16="http://schemas.microsoft.com/office/drawing/2014/main" id="{6430D041-C92E-495D-8593-F25F26EA8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5" y="5849120"/>
            <a:ext cx="443851" cy="443851"/>
          </a:xfrm>
          <a:prstGeom prst="rect">
            <a:avLst/>
          </a:prstGeom>
        </p:spPr>
      </p:pic>
      <p:pic>
        <p:nvPicPr>
          <p:cNvPr id="434" name="0 1">
            <a:extLst>
              <a:ext uri="{FF2B5EF4-FFF2-40B4-BE49-F238E27FC236}">
                <a16:creationId xmlns:a16="http://schemas.microsoft.com/office/drawing/2014/main" id="{A865D7BF-B679-47EF-97DD-19C3C60F9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60" y="5845490"/>
            <a:ext cx="443850" cy="443850"/>
          </a:xfrm>
          <a:prstGeom prst="rect">
            <a:avLst/>
          </a:prstGeom>
        </p:spPr>
      </p:pic>
      <p:pic>
        <p:nvPicPr>
          <p:cNvPr id="435" name="Big 0 1">
            <a:extLst>
              <a:ext uri="{FF2B5EF4-FFF2-40B4-BE49-F238E27FC236}">
                <a16:creationId xmlns:a16="http://schemas.microsoft.com/office/drawing/2014/main" id="{71EBD325-760B-49DB-8C14-6544D4225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64" y="5589801"/>
            <a:ext cx="1001543" cy="1001543"/>
          </a:xfrm>
          <a:prstGeom prst="rect">
            <a:avLst/>
          </a:prstGeom>
        </p:spPr>
      </p:pic>
      <p:pic>
        <p:nvPicPr>
          <p:cNvPr id="436" name="Big X 1">
            <a:hlinkClick r:id="" action="ppaction://noaction"/>
            <a:extLst>
              <a:ext uri="{FF2B5EF4-FFF2-40B4-BE49-F238E27FC236}">
                <a16:creationId xmlns:a16="http://schemas.microsoft.com/office/drawing/2014/main" id="{0168F76B-1181-4381-BA1C-2687A9029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24" y="5598937"/>
            <a:ext cx="983269" cy="983269"/>
          </a:xfrm>
          <a:prstGeom prst="rect">
            <a:avLst/>
          </a:prstGeom>
        </p:spPr>
      </p:pic>
      <p:grpSp>
        <p:nvGrpSpPr>
          <p:cNvPr id="437" name="Group 1">
            <a:extLst>
              <a:ext uri="{FF2B5EF4-FFF2-40B4-BE49-F238E27FC236}">
                <a16:creationId xmlns:a16="http://schemas.microsoft.com/office/drawing/2014/main" id="{BF580223-E0F3-4A4B-99DA-AD172AD8C40E}"/>
              </a:ext>
            </a:extLst>
          </p:cNvPr>
          <p:cNvGrpSpPr/>
          <p:nvPr/>
        </p:nvGrpSpPr>
        <p:grpSpPr>
          <a:xfrm>
            <a:off x="927852" y="5580663"/>
            <a:ext cx="1015241" cy="1001543"/>
            <a:chOff x="5543621" y="2630380"/>
            <a:chExt cx="847264" cy="835833"/>
          </a:xfrm>
        </p:grpSpPr>
        <p:pic>
          <p:nvPicPr>
            <p:cNvPr id="438" name="Picture 77">
              <a:extLst>
                <a:ext uri="{FF2B5EF4-FFF2-40B4-BE49-F238E27FC236}">
                  <a16:creationId xmlns:a16="http://schemas.microsoft.com/office/drawing/2014/main" id="{F052B0DF-28A5-4DF1-A7EB-EF1C34430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439" name="Rectangle 78">
              <a:extLst>
                <a:ext uri="{FF2B5EF4-FFF2-40B4-BE49-F238E27FC236}">
                  <a16:creationId xmlns:a16="http://schemas.microsoft.com/office/drawing/2014/main" id="{3DB0C905-78F8-4691-BF3F-1F2DF0CCE9A6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440" name="x 1">
            <a:extLst>
              <a:ext uri="{FF2B5EF4-FFF2-40B4-BE49-F238E27FC236}">
                <a16:creationId xmlns:a16="http://schemas.microsoft.com/office/drawing/2014/main" id="{193FA4B2-28CE-4BE6-AF1E-A62407070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58" y="5839982"/>
            <a:ext cx="443851" cy="443851"/>
          </a:xfrm>
          <a:prstGeom prst="rect">
            <a:avLst/>
          </a:prstGeom>
        </p:spPr>
      </p:pic>
      <p:pic>
        <p:nvPicPr>
          <p:cNvPr id="441" name="0 1">
            <a:extLst>
              <a:ext uri="{FF2B5EF4-FFF2-40B4-BE49-F238E27FC236}">
                <a16:creationId xmlns:a16="http://schemas.microsoft.com/office/drawing/2014/main" id="{57D1549F-5EE2-4CB0-BA8B-722D0E03E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33" y="5836352"/>
            <a:ext cx="443850" cy="443850"/>
          </a:xfrm>
          <a:prstGeom prst="rect">
            <a:avLst/>
          </a:prstGeom>
        </p:spPr>
      </p:pic>
      <p:pic>
        <p:nvPicPr>
          <p:cNvPr id="442" name="Big 0 1">
            <a:extLst>
              <a:ext uri="{FF2B5EF4-FFF2-40B4-BE49-F238E27FC236}">
                <a16:creationId xmlns:a16="http://schemas.microsoft.com/office/drawing/2014/main" id="{A6615E1B-C1A7-4653-B257-4EE9B97CB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37" y="5580663"/>
            <a:ext cx="1001543" cy="1001543"/>
          </a:xfrm>
          <a:prstGeom prst="rect">
            <a:avLst/>
          </a:prstGeom>
        </p:spPr>
      </p:pic>
      <p:pic>
        <p:nvPicPr>
          <p:cNvPr id="443" name="Big X 1">
            <a:hlinkClick r:id="" action="ppaction://noaction"/>
            <a:extLst>
              <a:ext uri="{FF2B5EF4-FFF2-40B4-BE49-F238E27FC236}">
                <a16:creationId xmlns:a16="http://schemas.microsoft.com/office/drawing/2014/main" id="{CC68E392-A553-4AA1-BAF5-E8363DEA0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97" y="5589799"/>
            <a:ext cx="983269" cy="983269"/>
          </a:xfrm>
          <a:prstGeom prst="rect">
            <a:avLst/>
          </a:prstGeom>
        </p:spPr>
      </p:pic>
      <p:grpSp>
        <p:nvGrpSpPr>
          <p:cNvPr id="444" name="Group 1">
            <a:extLst>
              <a:ext uri="{FF2B5EF4-FFF2-40B4-BE49-F238E27FC236}">
                <a16:creationId xmlns:a16="http://schemas.microsoft.com/office/drawing/2014/main" id="{361BE5B1-CFC4-4EFD-A3C8-1D6D04A3EE97}"/>
              </a:ext>
            </a:extLst>
          </p:cNvPr>
          <p:cNvGrpSpPr/>
          <p:nvPr/>
        </p:nvGrpSpPr>
        <p:grpSpPr>
          <a:xfrm>
            <a:off x="1995725" y="5571525"/>
            <a:ext cx="1015241" cy="1001543"/>
            <a:chOff x="5543621" y="2630380"/>
            <a:chExt cx="847264" cy="835833"/>
          </a:xfrm>
        </p:grpSpPr>
        <p:pic>
          <p:nvPicPr>
            <p:cNvPr id="445" name="Picture 77">
              <a:extLst>
                <a:ext uri="{FF2B5EF4-FFF2-40B4-BE49-F238E27FC236}">
                  <a16:creationId xmlns:a16="http://schemas.microsoft.com/office/drawing/2014/main" id="{DF8DEC4A-2139-4898-9B0B-46B1B53DC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446" name="Rectangle 78">
              <a:extLst>
                <a:ext uri="{FF2B5EF4-FFF2-40B4-BE49-F238E27FC236}">
                  <a16:creationId xmlns:a16="http://schemas.microsoft.com/office/drawing/2014/main" id="{B923FB88-B45D-47B4-A15B-5A7174554565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447" name="x 1">
            <a:extLst>
              <a:ext uri="{FF2B5EF4-FFF2-40B4-BE49-F238E27FC236}">
                <a16:creationId xmlns:a16="http://schemas.microsoft.com/office/drawing/2014/main" id="{FD0831DC-95D2-4244-B7FF-B07AB2E23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19" y="5839982"/>
            <a:ext cx="443851" cy="443851"/>
          </a:xfrm>
          <a:prstGeom prst="rect">
            <a:avLst/>
          </a:prstGeom>
        </p:spPr>
      </p:pic>
      <p:pic>
        <p:nvPicPr>
          <p:cNvPr id="448" name="0 1">
            <a:extLst>
              <a:ext uri="{FF2B5EF4-FFF2-40B4-BE49-F238E27FC236}">
                <a16:creationId xmlns:a16="http://schemas.microsoft.com/office/drawing/2014/main" id="{BA757CC6-141B-4541-9D14-06E8C8BF4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94" y="5836352"/>
            <a:ext cx="443850" cy="443850"/>
          </a:xfrm>
          <a:prstGeom prst="rect">
            <a:avLst/>
          </a:prstGeom>
        </p:spPr>
      </p:pic>
      <p:pic>
        <p:nvPicPr>
          <p:cNvPr id="449" name="Big 0 1">
            <a:extLst>
              <a:ext uri="{FF2B5EF4-FFF2-40B4-BE49-F238E27FC236}">
                <a16:creationId xmlns:a16="http://schemas.microsoft.com/office/drawing/2014/main" id="{5880774E-864F-4EC9-A8AC-8DED2E296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98" y="5580663"/>
            <a:ext cx="1001543" cy="1001543"/>
          </a:xfrm>
          <a:prstGeom prst="rect">
            <a:avLst/>
          </a:prstGeom>
        </p:spPr>
      </p:pic>
      <p:pic>
        <p:nvPicPr>
          <p:cNvPr id="450" name="Big X 1">
            <a:hlinkClick r:id="" action="ppaction://noaction"/>
            <a:extLst>
              <a:ext uri="{FF2B5EF4-FFF2-40B4-BE49-F238E27FC236}">
                <a16:creationId xmlns:a16="http://schemas.microsoft.com/office/drawing/2014/main" id="{7DC22E74-D638-474C-8BFC-4EDF7DD7F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58" y="5589799"/>
            <a:ext cx="983269" cy="983269"/>
          </a:xfrm>
          <a:prstGeom prst="rect">
            <a:avLst/>
          </a:prstGeom>
        </p:spPr>
      </p:pic>
      <p:grpSp>
        <p:nvGrpSpPr>
          <p:cNvPr id="451" name="Group 1">
            <a:extLst>
              <a:ext uri="{FF2B5EF4-FFF2-40B4-BE49-F238E27FC236}">
                <a16:creationId xmlns:a16="http://schemas.microsoft.com/office/drawing/2014/main" id="{19E2F459-E970-4D4E-A481-F1D314783964}"/>
              </a:ext>
            </a:extLst>
          </p:cNvPr>
          <p:cNvGrpSpPr/>
          <p:nvPr/>
        </p:nvGrpSpPr>
        <p:grpSpPr>
          <a:xfrm>
            <a:off x="3070586" y="5571525"/>
            <a:ext cx="1015241" cy="1001543"/>
            <a:chOff x="5543621" y="2630380"/>
            <a:chExt cx="847264" cy="835833"/>
          </a:xfrm>
        </p:grpSpPr>
        <p:pic>
          <p:nvPicPr>
            <p:cNvPr id="452" name="Picture 77">
              <a:extLst>
                <a:ext uri="{FF2B5EF4-FFF2-40B4-BE49-F238E27FC236}">
                  <a16:creationId xmlns:a16="http://schemas.microsoft.com/office/drawing/2014/main" id="{5F19C9AF-F0E4-4B89-A355-3B7A2CABA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453" name="Rectangle 78">
              <a:extLst>
                <a:ext uri="{FF2B5EF4-FFF2-40B4-BE49-F238E27FC236}">
                  <a16:creationId xmlns:a16="http://schemas.microsoft.com/office/drawing/2014/main" id="{D5F46252-AC3D-4B84-B229-C95E24A7B4EC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454" name="x 1">
            <a:extLst>
              <a:ext uri="{FF2B5EF4-FFF2-40B4-BE49-F238E27FC236}">
                <a16:creationId xmlns:a16="http://schemas.microsoft.com/office/drawing/2014/main" id="{C9E0F56B-C5F1-42D7-AAC1-A6354DE75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39" y="5830844"/>
            <a:ext cx="443851" cy="443851"/>
          </a:xfrm>
          <a:prstGeom prst="rect">
            <a:avLst/>
          </a:prstGeom>
        </p:spPr>
      </p:pic>
      <p:pic>
        <p:nvPicPr>
          <p:cNvPr id="455" name="0 1">
            <a:extLst>
              <a:ext uri="{FF2B5EF4-FFF2-40B4-BE49-F238E27FC236}">
                <a16:creationId xmlns:a16="http://schemas.microsoft.com/office/drawing/2014/main" id="{2109DB98-7C54-41F2-9DBE-05E5AA48B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14" y="5827214"/>
            <a:ext cx="443850" cy="443850"/>
          </a:xfrm>
          <a:prstGeom prst="rect">
            <a:avLst/>
          </a:prstGeom>
        </p:spPr>
      </p:pic>
      <p:pic>
        <p:nvPicPr>
          <p:cNvPr id="456" name="Big 0 1">
            <a:extLst>
              <a:ext uri="{FF2B5EF4-FFF2-40B4-BE49-F238E27FC236}">
                <a16:creationId xmlns:a16="http://schemas.microsoft.com/office/drawing/2014/main" id="{CE7222C0-2E1F-47F0-94B3-12562AF2F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18" y="5571525"/>
            <a:ext cx="1001543" cy="1001543"/>
          </a:xfrm>
          <a:prstGeom prst="rect">
            <a:avLst/>
          </a:prstGeom>
        </p:spPr>
      </p:pic>
      <p:pic>
        <p:nvPicPr>
          <p:cNvPr id="457" name="Big X 1">
            <a:hlinkClick r:id="" action="ppaction://noaction"/>
            <a:extLst>
              <a:ext uri="{FF2B5EF4-FFF2-40B4-BE49-F238E27FC236}">
                <a16:creationId xmlns:a16="http://schemas.microsoft.com/office/drawing/2014/main" id="{7A71593B-CC97-4DDC-A6BA-5528DBA0F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78" y="5580661"/>
            <a:ext cx="983269" cy="983269"/>
          </a:xfrm>
          <a:prstGeom prst="rect">
            <a:avLst/>
          </a:prstGeom>
        </p:spPr>
      </p:pic>
      <p:grpSp>
        <p:nvGrpSpPr>
          <p:cNvPr id="458" name="Group 1">
            <a:extLst>
              <a:ext uri="{FF2B5EF4-FFF2-40B4-BE49-F238E27FC236}">
                <a16:creationId xmlns:a16="http://schemas.microsoft.com/office/drawing/2014/main" id="{DD3D9841-AB5C-4D03-8D42-8DFBB216BE57}"/>
              </a:ext>
            </a:extLst>
          </p:cNvPr>
          <p:cNvGrpSpPr/>
          <p:nvPr/>
        </p:nvGrpSpPr>
        <p:grpSpPr>
          <a:xfrm>
            <a:off x="4153406" y="5562387"/>
            <a:ext cx="1015241" cy="1001543"/>
            <a:chOff x="5543621" y="2630380"/>
            <a:chExt cx="847264" cy="835833"/>
          </a:xfrm>
        </p:grpSpPr>
        <p:pic>
          <p:nvPicPr>
            <p:cNvPr id="459" name="Picture 77">
              <a:extLst>
                <a:ext uri="{FF2B5EF4-FFF2-40B4-BE49-F238E27FC236}">
                  <a16:creationId xmlns:a16="http://schemas.microsoft.com/office/drawing/2014/main" id="{AEBF6952-C549-44BD-87CC-46B43DF81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460" name="Rectangle 78">
              <a:extLst>
                <a:ext uri="{FF2B5EF4-FFF2-40B4-BE49-F238E27FC236}">
                  <a16:creationId xmlns:a16="http://schemas.microsoft.com/office/drawing/2014/main" id="{21AE2E75-B41B-43B7-B816-8890037DB700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461" name="x 1">
            <a:extLst>
              <a:ext uri="{FF2B5EF4-FFF2-40B4-BE49-F238E27FC236}">
                <a16:creationId xmlns:a16="http://schemas.microsoft.com/office/drawing/2014/main" id="{1642206F-EEA2-4FBB-98CC-36F0280A3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12" y="5821706"/>
            <a:ext cx="443851" cy="443851"/>
          </a:xfrm>
          <a:prstGeom prst="rect">
            <a:avLst/>
          </a:prstGeom>
        </p:spPr>
      </p:pic>
      <p:pic>
        <p:nvPicPr>
          <p:cNvPr id="462" name="0 1">
            <a:extLst>
              <a:ext uri="{FF2B5EF4-FFF2-40B4-BE49-F238E27FC236}">
                <a16:creationId xmlns:a16="http://schemas.microsoft.com/office/drawing/2014/main" id="{E2536523-BA05-4B59-A741-600B558D0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87" y="5818076"/>
            <a:ext cx="443850" cy="443850"/>
          </a:xfrm>
          <a:prstGeom prst="rect">
            <a:avLst/>
          </a:prstGeom>
        </p:spPr>
      </p:pic>
      <p:pic>
        <p:nvPicPr>
          <p:cNvPr id="463" name="Big 0 1">
            <a:extLst>
              <a:ext uri="{FF2B5EF4-FFF2-40B4-BE49-F238E27FC236}">
                <a16:creationId xmlns:a16="http://schemas.microsoft.com/office/drawing/2014/main" id="{8AB2A5F9-A863-4C93-AE18-C8CDD97C0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91" y="5562387"/>
            <a:ext cx="1001543" cy="1001543"/>
          </a:xfrm>
          <a:prstGeom prst="rect">
            <a:avLst/>
          </a:prstGeom>
        </p:spPr>
      </p:pic>
      <p:pic>
        <p:nvPicPr>
          <p:cNvPr id="464" name="Big X 1">
            <a:hlinkClick r:id="" action="ppaction://noaction"/>
            <a:extLst>
              <a:ext uri="{FF2B5EF4-FFF2-40B4-BE49-F238E27FC236}">
                <a16:creationId xmlns:a16="http://schemas.microsoft.com/office/drawing/2014/main" id="{85B086ED-EC8D-4B31-BC60-BB875CE64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51" y="5571523"/>
            <a:ext cx="983269" cy="983269"/>
          </a:xfrm>
          <a:prstGeom prst="rect">
            <a:avLst/>
          </a:prstGeom>
        </p:spPr>
      </p:pic>
      <p:grpSp>
        <p:nvGrpSpPr>
          <p:cNvPr id="465" name="Group 1">
            <a:extLst>
              <a:ext uri="{FF2B5EF4-FFF2-40B4-BE49-F238E27FC236}">
                <a16:creationId xmlns:a16="http://schemas.microsoft.com/office/drawing/2014/main" id="{B30A26E3-7800-4D7B-9874-CED6AEB3CCDE}"/>
              </a:ext>
            </a:extLst>
          </p:cNvPr>
          <p:cNvGrpSpPr/>
          <p:nvPr/>
        </p:nvGrpSpPr>
        <p:grpSpPr>
          <a:xfrm>
            <a:off x="5221279" y="5553249"/>
            <a:ext cx="1015241" cy="1001543"/>
            <a:chOff x="5543621" y="2630380"/>
            <a:chExt cx="847264" cy="835833"/>
          </a:xfrm>
        </p:grpSpPr>
        <p:pic>
          <p:nvPicPr>
            <p:cNvPr id="466" name="Picture 77">
              <a:extLst>
                <a:ext uri="{FF2B5EF4-FFF2-40B4-BE49-F238E27FC236}">
                  <a16:creationId xmlns:a16="http://schemas.microsoft.com/office/drawing/2014/main" id="{0A7FAB2C-5369-468C-9DCF-0F6204B9D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467" name="Rectangle 78">
              <a:extLst>
                <a:ext uri="{FF2B5EF4-FFF2-40B4-BE49-F238E27FC236}">
                  <a16:creationId xmlns:a16="http://schemas.microsoft.com/office/drawing/2014/main" id="{0390C6E2-B755-4E93-BCB4-3CB2ACE95B4E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27x 2 =</a:t>
              </a:r>
            </a:p>
          </p:txBody>
        </p:sp>
      </p:grpSp>
      <p:pic>
        <p:nvPicPr>
          <p:cNvPr id="468" name="x 1">
            <a:extLst>
              <a:ext uri="{FF2B5EF4-FFF2-40B4-BE49-F238E27FC236}">
                <a16:creationId xmlns:a16="http://schemas.microsoft.com/office/drawing/2014/main" id="{02161123-20FF-4867-8534-698A8A599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73" y="5821706"/>
            <a:ext cx="443851" cy="443851"/>
          </a:xfrm>
          <a:prstGeom prst="rect">
            <a:avLst/>
          </a:prstGeom>
        </p:spPr>
      </p:pic>
      <p:pic>
        <p:nvPicPr>
          <p:cNvPr id="469" name="0 1">
            <a:extLst>
              <a:ext uri="{FF2B5EF4-FFF2-40B4-BE49-F238E27FC236}">
                <a16:creationId xmlns:a16="http://schemas.microsoft.com/office/drawing/2014/main" id="{BEC6601E-E4E6-4B05-A8D6-7AF864404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48" y="5818076"/>
            <a:ext cx="443850" cy="443850"/>
          </a:xfrm>
          <a:prstGeom prst="rect">
            <a:avLst/>
          </a:prstGeom>
        </p:spPr>
      </p:pic>
      <p:pic>
        <p:nvPicPr>
          <p:cNvPr id="470" name="Big 0 1">
            <a:extLst>
              <a:ext uri="{FF2B5EF4-FFF2-40B4-BE49-F238E27FC236}">
                <a16:creationId xmlns:a16="http://schemas.microsoft.com/office/drawing/2014/main" id="{19D394BB-66AF-4A2E-8962-593EA3842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52" y="5562387"/>
            <a:ext cx="1001543" cy="1001543"/>
          </a:xfrm>
          <a:prstGeom prst="rect">
            <a:avLst/>
          </a:prstGeom>
        </p:spPr>
      </p:pic>
      <p:pic>
        <p:nvPicPr>
          <p:cNvPr id="471" name="Big X 1">
            <a:hlinkClick r:id="" action="ppaction://noaction"/>
            <a:extLst>
              <a:ext uri="{FF2B5EF4-FFF2-40B4-BE49-F238E27FC236}">
                <a16:creationId xmlns:a16="http://schemas.microsoft.com/office/drawing/2014/main" id="{C887A476-6531-40BE-969B-760210448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12" y="5571523"/>
            <a:ext cx="983269" cy="983269"/>
          </a:xfrm>
          <a:prstGeom prst="rect">
            <a:avLst/>
          </a:prstGeom>
        </p:spPr>
      </p:pic>
      <p:grpSp>
        <p:nvGrpSpPr>
          <p:cNvPr id="472" name="Group 1">
            <a:extLst>
              <a:ext uri="{FF2B5EF4-FFF2-40B4-BE49-F238E27FC236}">
                <a16:creationId xmlns:a16="http://schemas.microsoft.com/office/drawing/2014/main" id="{287A5BA5-851C-4991-B235-8D7A9EDDC071}"/>
              </a:ext>
            </a:extLst>
          </p:cNvPr>
          <p:cNvGrpSpPr/>
          <p:nvPr/>
        </p:nvGrpSpPr>
        <p:grpSpPr>
          <a:xfrm>
            <a:off x="6296140" y="5553249"/>
            <a:ext cx="1015241" cy="1001543"/>
            <a:chOff x="5543621" y="2630380"/>
            <a:chExt cx="847264" cy="835833"/>
          </a:xfrm>
        </p:grpSpPr>
        <p:pic>
          <p:nvPicPr>
            <p:cNvPr id="473" name="Picture 77">
              <a:extLst>
                <a:ext uri="{FF2B5EF4-FFF2-40B4-BE49-F238E27FC236}">
                  <a16:creationId xmlns:a16="http://schemas.microsoft.com/office/drawing/2014/main" id="{6C482D86-C12E-414C-A478-EB43F27B7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474" name="Rectangle 78">
              <a:extLst>
                <a:ext uri="{FF2B5EF4-FFF2-40B4-BE49-F238E27FC236}">
                  <a16:creationId xmlns:a16="http://schemas.microsoft.com/office/drawing/2014/main" id="{7940E72F-C0F7-442B-A329-99CDB333B4C4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x452 =</a:t>
              </a:r>
            </a:p>
          </p:txBody>
        </p:sp>
      </p:grpSp>
      <p:pic>
        <p:nvPicPr>
          <p:cNvPr id="475" name="x 1">
            <a:extLst>
              <a:ext uri="{FF2B5EF4-FFF2-40B4-BE49-F238E27FC236}">
                <a16:creationId xmlns:a16="http://schemas.microsoft.com/office/drawing/2014/main" id="{BF656D46-95BA-403B-AD76-AF772295A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39" y="5812568"/>
            <a:ext cx="443851" cy="443851"/>
          </a:xfrm>
          <a:prstGeom prst="rect">
            <a:avLst/>
          </a:prstGeom>
        </p:spPr>
      </p:pic>
      <p:pic>
        <p:nvPicPr>
          <p:cNvPr id="476" name="0 1">
            <a:extLst>
              <a:ext uri="{FF2B5EF4-FFF2-40B4-BE49-F238E27FC236}">
                <a16:creationId xmlns:a16="http://schemas.microsoft.com/office/drawing/2014/main" id="{D1EFB64A-1044-452B-8B10-CB321013F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114" y="5808938"/>
            <a:ext cx="443850" cy="443850"/>
          </a:xfrm>
          <a:prstGeom prst="rect">
            <a:avLst/>
          </a:prstGeom>
        </p:spPr>
      </p:pic>
      <p:pic>
        <p:nvPicPr>
          <p:cNvPr id="477" name="Big 0 1">
            <a:extLst>
              <a:ext uri="{FF2B5EF4-FFF2-40B4-BE49-F238E27FC236}">
                <a16:creationId xmlns:a16="http://schemas.microsoft.com/office/drawing/2014/main" id="{85FBFAA8-0210-4B9E-B2EF-DCDA564BB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218" y="5553249"/>
            <a:ext cx="1001543" cy="1001543"/>
          </a:xfrm>
          <a:prstGeom prst="rect">
            <a:avLst/>
          </a:prstGeom>
        </p:spPr>
      </p:pic>
      <p:pic>
        <p:nvPicPr>
          <p:cNvPr id="478" name="Big X 1">
            <a:hlinkClick r:id="" action="ppaction://noaction"/>
            <a:extLst>
              <a:ext uri="{FF2B5EF4-FFF2-40B4-BE49-F238E27FC236}">
                <a16:creationId xmlns:a16="http://schemas.microsoft.com/office/drawing/2014/main" id="{E5853C07-267C-4835-8E2A-4743D5D5A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778" y="5562385"/>
            <a:ext cx="983269" cy="983269"/>
          </a:xfrm>
          <a:prstGeom prst="rect">
            <a:avLst/>
          </a:prstGeom>
        </p:spPr>
      </p:pic>
      <p:grpSp>
        <p:nvGrpSpPr>
          <p:cNvPr id="479" name="Group 1">
            <a:extLst>
              <a:ext uri="{FF2B5EF4-FFF2-40B4-BE49-F238E27FC236}">
                <a16:creationId xmlns:a16="http://schemas.microsoft.com/office/drawing/2014/main" id="{7447EFF9-6A9D-4ED1-A2AB-F69A8F484D66}"/>
              </a:ext>
            </a:extLst>
          </p:cNvPr>
          <p:cNvGrpSpPr/>
          <p:nvPr/>
        </p:nvGrpSpPr>
        <p:grpSpPr>
          <a:xfrm>
            <a:off x="7399806" y="5544111"/>
            <a:ext cx="1015241" cy="1001543"/>
            <a:chOff x="5543621" y="2630380"/>
            <a:chExt cx="847264" cy="835833"/>
          </a:xfrm>
        </p:grpSpPr>
        <p:pic>
          <p:nvPicPr>
            <p:cNvPr id="480" name="Picture 77">
              <a:extLst>
                <a:ext uri="{FF2B5EF4-FFF2-40B4-BE49-F238E27FC236}">
                  <a16:creationId xmlns:a16="http://schemas.microsoft.com/office/drawing/2014/main" id="{FCD90D92-6F4B-4A3D-A787-3BC046DCD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481" name="Rectangle 78">
              <a:extLst>
                <a:ext uri="{FF2B5EF4-FFF2-40B4-BE49-F238E27FC236}">
                  <a16:creationId xmlns:a16="http://schemas.microsoft.com/office/drawing/2014/main" id="{5B49B558-F8D3-4EE0-A74B-32A6B0871821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482" name="x 1">
            <a:extLst>
              <a:ext uri="{FF2B5EF4-FFF2-40B4-BE49-F238E27FC236}">
                <a16:creationId xmlns:a16="http://schemas.microsoft.com/office/drawing/2014/main" id="{EA47FA06-F8A4-43E8-B414-B64DBFBC5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012" y="5803430"/>
            <a:ext cx="443851" cy="443851"/>
          </a:xfrm>
          <a:prstGeom prst="rect">
            <a:avLst/>
          </a:prstGeom>
        </p:spPr>
      </p:pic>
      <p:pic>
        <p:nvPicPr>
          <p:cNvPr id="483" name="0 1">
            <a:extLst>
              <a:ext uri="{FF2B5EF4-FFF2-40B4-BE49-F238E27FC236}">
                <a16:creationId xmlns:a16="http://schemas.microsoft.com/office/drawing/2014/main" id="{A8B1D860-E0DD-4748-B772-F37ECDEE0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7" y="5799800"/>
            <a:ext cx="443850" cy="443850"/>
          </a:xfrm>
          <a:prstGeom prst="rect">
            <a:avLst/>
          </a:prstGeom>
        </p:spPr>
      </p:pic>
      <p:pic>
        <p:nvPicPr>
          <p:cNvPr id="484" name="Big 0 1">
            <a:extLst>
              <a:ext uri="{FF2B5EF4-FFF2-40B4-BE49-F238E27FC236}">
                <a16:creationId xmlns:a16="http://schemas.microsoft.com/office/drawing/2014/main" id="{047EEB79-2A0F-492A-992A-4122F2ACE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091" y="5544111"/>
            <a:ext cx="1001543" cy="1001543"/>
          </a:xfrm>
          <a:prstGeom prst="rect">
            <a:avLst/>
          </a:prstGeom>
        </p:spPr>
      </p:pic>
      <p:pic>
        <p:nvPicPr>
          <p:cNvPr id="485" name="Big X 1">
            <a:hlinkClick r:id="" action="ppaction://noaction"/>
            <a:extLst>
              <a:ext uri="{FF2B5EF4-FFF2-40B4-BE49-F238E27FC236}">
                <a16:creationId xmlns:a16="http://schemas.microsoft.com/office/drawing/2014/main" id="{A0F9C315-6F61-4AA1-AD1B-8D721DD5F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51" y="5553247"/>
            <a:ext cx="983269" cy="983269"/>
          </a:xfrm>
          <a:prstGeom prst="rect">
            <a:avLst/>
          </a:prstGeom>
        </p:spPr>
      </p:pic>
      <p:grpSp>
        <p:nvGrpSpPr>
          <p:cNvPr id="486" name="Group 1">
            <a:extLst>
              <a:ext uri="{FF2B5EF4-FFF2-40B4-BE49-F238E27FC236}">
                <a16:creationId xmlns:a16="http://schemas.microsoft.com/office/drawing/2014/main" id="{759700FC-BA76-4D5D-AC73-9C0A17FFE104}"/>
              </a:ext>
            </a:extLst>
          </p:cNvPr>
          <p:cNvGrpSpPr/>
          <p:nvPr/>
        </p:nvGrpSpPr>
        <p:grpSpPr>
          <a:xfrm>
            <a:off x="8467679" y="5534973"/>
            <a:ext cx="1015241" cy="1001543"/>
            <a:chOff x="5543621" y="2630380"/>
            <a:chExt cx="847264" cy="835833"/>
          </a:xfrm>
        </p:grpSpPr>
        <p:pic>
          <p:nvPicPr>
            <p:cNvPr id="487" name="Picture 77">
              <a:extLst>
                <a:ext uri="{FF2B5EF4-FFF2-40B4-BE49-F238E27FC236}">
                  <a16:creationId xmlns:a16="http://schemas.microsoft.com/office/drawing/2014/main" id="{84D595ED-E09B-43A0-AA58-9C6BBF249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488" name="Rectangle 78">
              <a:extLst>
                <a:ext uri="{FF2B5EF4-FFF2-40B4-BE49-F238E27FC236}">
                  <a16:creationId xmlns:a16="http://schemas.microsoft.com/office/drawing/2014/main" id="{D09E9A7A-42D9-43A3-8F65-6FDDBAEA3D9A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489" name="x 1">
            <a:extLst>
              <a:ext uri="{FF2B5EF4-FFF2-40B4-BE49-F238E27FC236}">
                <a16:creationId xmlns:a16="http://schemas.microsoft.com/office/drawing/2014/main" id="{B2AE67E5-C6CC-470B-9582-53B39FA37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873" y="5803430"/>
            <a:ext cx="443851" cy="443851"/>
          </a:xfrm>
          <a:prstGeom prst="rect">
            <a:avLst/>
          </a:prstGeom>
        </p:spPr>
      </p:pic>
      <p:pic>
        <p:nvPicPr>
          <p:cNvPr id="490" name="0 1">
            <a:extLst>
              <a:ext uri="{FF2B5EF4-FFF2-40B4-BE49-F238E27FC236}">
                <a16:creationId xmlns:a16="http://schemas.microsoft.com/office/drawing/2014/main" id="{658194AE-3C1D-45C7-AC3E-7536A1BF0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848" y="5799800"/>
            <a:ext cx="443850" cy="443850"/>
          </a:xfrm>
          <a:prstGeom prst="rect">
            <a:avLst/>
          </a:prstGeom>
        </p:spPr>
      </p:pic>
      <p:pic>
        <p:nvPicPr>
          <p:cNvPr id="491" name="Big 0 1">
            <a:extLst>
              <a:ext uri="{FF2B5EF4-FFF2-40B4-BE49-F238E27FC236}">
                <a16:creationId xmlns:a16="http://schemas.microsoft.com/office/drawing/2014/main" id="{51E6845D-1E79-40FE-BAC1-FE1E190F2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952" y="5544111"/>
            <a:ext cx="1001543" cy="1001543"/>
          </a:xfrm>
          <a:prstGeom prst="rect">
            <a:avLst/>
          </a:prstGeom>
        </p:spPr>
      </p:pic>
      <p:pic>
        <p:nvPicPr>
          <p:cNvPr id="492" name="Big X 1">
            <a:hlinkClick r:id="" action="ppaction://noaction"/>
            <a:extLst>
              <a:ext uri="{FF2B5EF4-FFF2-40B4-BE49-F238E27FC236}">
                <a16:creationId xmlns:a16="http://schemas.microsoft.com/office/drawing/2014/main" id="{32A01590-206D-4E7A-9D38-6BDA94F23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512" y="5553247"/>
            <a:ext cx="983269" cy="983269"/>
          </a:xfrm>
          <a:prstGeom prst="rect">
            <a:avLst/>
          </a:prstGeom>
        </p:spPr>
      </p:pic>
      <p:grpSp>
        <p:nvGrpSpPr>
          <p:cNvPr id="493" name="Group 1">
            <a:extLst>
              <a:ext uri="{FF2B5EF4-FFF2-40B4-BE49-F238E27FC236}">
                <a16:creationId xmlns:a16="http://schemas.microsoft.com/office/drawing/2014/main" id="{F6076E0F-8EA8-46A7-9C1C-0CDF078E2C70}"/>
              </a:ext>
            </a:extLst>
          </p:cNvPr>
          <p:cNvGrpSpPr/>
          <p:nvPr/>
        </p:nvGrpSpPr>
        <p:grpSpPr>
          <a:xfrm>
            <a:off x="9542540" y="5534973"/>
            <a:ext cx="1015241" cy="1001543"/>
            <a:chOff x="5543621" y="2630380"/>
            <a:chExt cx="847264" cy="835833"/>
          </a:xfrm>
        </p:grpSpPr>
        <p:pic>
          <p:nvPicPr>
            <p:cNvPr id="494" name="Picture 77">
              <a:extLst>
                <a:ext uri="{FF2B5EF4-FFF2-40B4-BE49-F238E27FC236}">
                  <a16:creationId xmlns:a16="http://schemas.microsoft.com/office/drawing/2014/main" id="{7F8176D1-B701-43C2-A857-FBAC64A76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495" name="Rectangle 78">
              <a:extLst>
                <a:ext uri="{FF2B5EF4-FFF2-40B4-BE49-F238E27FC236}">
                  <a16:creationId xmlns:a16="http://schemas.microsoft.com/office/drawing/2014/main" id="{96B61C9A-963A-4437-8DED-C75878671FDE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4 x 2 =</a:t>
              </a:r>
            </a:p>
          </p:txBody>
        </p:sp>
      </p:grpSp>
      <p:pic>
        <p:nvPicPr>
          <p:cNvPr id="503" name="x 1">
            <a:extLst>
              <a:ext uri="{FF2B5EF4-FFF2-40B4-BE49-F238E27FC236}">
                <a16:creationId xmlns:a16="http://schemas.microsoft.com/office/drawing/2014/main" id="{DCB96659-8E51-4CEA-9C87-797AE20B4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977" y="1426422"/>
            <a:ext cx="443851" cy="443851"/>
          </a:xfrm>
          <a:prstGeom prst="rect">
            <a:avLst/>
          </a:prstGeom>
        </p:spPr>
      </p:pic>
      <p:pic>
        <p:nvPicPr>
          <p:cNvPr id="504" name="0 1">
            <a:extLst>
              <a:ext uri="{FF2B5EF4-FFF2-40B4-BE49-F238E27FC236}">
                <a16:creationId xmlns:a16="http://schemas.microsoft.com/office/drawing/2014/main" id="{9EBC5462-7486-4013-9685-468BC97D1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2" y="1422792"/>
            <a:ext cx="443850" cy="443850"/>
          </a:xfrm>
          <a:prstGeom prst="rect">
            <a:avLst/>
          </a:prstGeom>
        </p:spPr>
      </p:pic>
      <p:pic>
        <p:nvPicPr>
          <p:cNvPr id="505" name="Big 0 1">
            <a:extLst>
              <a:ext uri="{FF2B5EF4-FFF2-40B4-BE49-F238E27FC236}">
                <a16:creationId xmlns:a16="http://schemas.microsoft.com/office/drawing/2014/main" id="{BA47F8CF-9621-4554-8776-E88D54F66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056" y="1167103"/>
            <a:ext cx="1001543" cy="1001543"/>
          </a:xfrm>
          <a:prstGeom prst="rect">
            <a:avLst/>
          </a:prstGeom>
        </p:spPr>
      </p:pic>
      <p:pic>
        <p:nvPicPr>
          <p:cNvPr id="506" name="Big X 1">
            <a:hlinkClick r:id="" action="ppaction://noaction"/>
            <a:extLst>
              <a:ext uri="{FF2B5EF4-FFF2-40B4-BE49-F238E27FC236}">
                <a16:creationId xmlns:a16="http://schemas.microsoft.com/office/drawing/2014/main" id="{141B392A-75F8-4103-8D1A-92BCF6E47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16" y="1176239"/>
            <a:ext cx="983269" cy="983269"/>
          </a:xfrm>
          <a:prstGeom prst="rect">
            <a:avLst/>
          </a:prstGeom>
        </p:spPr>
      </p:pic>
      <p:grpSp>
        <p:nvGrpSpPr>
          <p:cNvPr id="507" name="Group 1">
            <a:extLst>
              <a:ext uri="{FF2B5EF4-FFF2-40B4-BE49-F238E27FC236}">
                <a16:creationId xmlns:a16="http://schemas.microsoft.com/office/drawing/2014/main" id="{0430A35D-37EF-40C1-B06C-26950E01F6F3}"/>
              </a:ext>
            </a:extLst>
          </p:cNvPr>
          <p:cNvGrpSpPr/>
          <p:nvPr/>
        </p:nvGrpSpPr>
        <p:grpSpPr>
          <a:xfrm>
            <a:off x="10650644" y="1157965"/>
            <a:ext cx="1015241" cy="1001543"/>
            <a:chOff x="5543621" y="2630380"/>
            <a:chExt cx="847264" cy="835833"/>
          </a:xfrm>
        </p:grpSpPr>
        <p:pic>
          <p:nvPicPr>
            <p:cNvPr id="508" name="Picture 77">
              <a:extLst>
                <a:ext uri="{FF2B5EF4-FFF2-40B4-BE49-F238E27FC236}">
                  <a16:creationId xmlns:a16="http://schemas.microsoft.com/office/drawing/2014/main" id="{D068C35B-F3DC-4D51-925E-13270950D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509" name="Rectangle 78">
              <a:extLst>
                <a:ext uri="{FF2B5EF4-FFF2-40B4-BE49-F238E27FC236}">
                  <a16:creationId xmlns:a16="http://schemas.microsoft.com/office/drawing/2014/main" id="{EFDD7082-8E2E-4BCF-9E26-A7308E852206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55 x 2 =</a:t>
              </a:r>
            </a:p>
          </p:txBody>
        </p:sp>
      </p:grpSp>
      <p:pic>
        <p:nvPicPr>
          <p:cNvPr id="510" name="x 1">
            <a:extLst>
              <a:ext uri="{FF2B5EF4-FFF2-40B4-BE49-F238E27FC236}">
                <a16:creationId xmlns:a16="http://schemas.microsoft.com/office/drawing/2014/main" id="{DCC17D10-F6F3-46FC-89D6-C9701CADE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977" y="2559529"/>
            <a:ext cx="443851" cy="443851"/>
          </a:xfrm>
          <a:prstGeom prst="rect">
            <a:avLst/>
          </a:prstGeom>
        </p:spPr>
      </p:pic>
      <p:pic>
        <p:nvPicPr>
          <p:cNvPr id="511" name="0 1">
            <a:extLst>
              <a:ext uri="{FF2B5EF4-FFF2-40B4-BE49-F238E27FC236}">
                <a16:creationId xmlns:a16="http://schemas.microsoft.com/office/drawing/2014/main" id="{48CDBCF2-5176-464D-B21C-AE11B62D5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2" y="2555899"/>
            <a:ext cx="443850" cy="443850"/>
          </a:xfrm>
          <a:prstGeom prst="rect">
            <a:avLst/>
          </a:prstGeom>
        </p:spPr>
      </p:pic>
      <p:pic>
        <p:nvPicPr>
          <p:cNvPr id="512" name="Big 0 1">
            <a:extLst>
              <a:ext uri="{FF2B5EF4-FFF2-40B4-BE49-F238E27FC236}">
                <a16:creationId xmlns:a16="http://schemas.microsoft.com/office/drawing/2014/main" id="{85FEE9CC-C0FF-4215-8400-18599F215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056" y="2300210"/>
            <a:ext cx="1001543" cy="1001543"/>
          </a:xfrm>
          <a:prstGeom prst="rect">
            <a:avLst/>
          </a:prstGeom>
        </p:spPr>
      </p:pic>
      <p:pic>
        <p:nvPicPr>
          <p:cNvPr id="513" name="Big X 1">
            <a:hlinkClick r:id="" action="ppaction://noaction"/>
            <a:extLst>
              <a:ext uri="{FF2B5EF4-FFF2-40B4-BE49-F238E27FC236}">
                <a16:creationId xmlns:a16="http://schemas.microsoft.com/office/drawing/2014/main" id="{3D01558B-2D1E-48A3-8159-50FC9D805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16" y="2309346"/>
            <a:ext cx="983269" cy="983269"/>
          </a:xfrm>
          <a:prstGeom prst="rect">
            <a:avLst/>
          </a:prstGeom>
        </p:spPr>
      </p:pic>
      <p:grpSp>
        <p:nvGrpSpPr>
          <p:cNvPr id="514" name="Group 1">
            <a:extLst>
              <a:ext uri="{FF2B5EF4-FFF2-40B4-BE49-F238E27FC236}">
                <a16:creationId xmlns:a16="http://schemas.microsoft.com/office/drawing/2014/main" id="{D4B1B210-08B0-4168-81CA-97A308280C65}"/>
              </a:ext>
            </a:extLst>
          </p:cNvPr>
          <p:cNvGrpSpPr/>
          <p:nvPr/>
        </p:nvGrpSpPr>
        <p:grpSpPr>
          <a:xfrm>
            <a:off x="10650644" y="2291072"/>
            <a:ext cx="1015241" cy="1001543"/>
            <a:chOff x="5543621" y="2630380"/>
            <a:chExt cx="847264" cy="835833"/>
          </a:xfrm>
        </p:grpSpPr>
        <p:pic>
          <p:nvPicPr>
            <p:cNvPr id="515" name="Picture 77">
              <a:extLst>
                <a:ext uri="{FF2B5EF4-FFF2-40B4-BE49-F238E27FC236}">
                  <a16:creationId xmlns:a16="http://schemas.microsoft.com/office/drawing/2014/main" id="{259625E8-8768-471F-99C3-1CA8790EE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516" name="Rectangle 78">
              <a:extLst>
                <a:ext uri="{FF2B5EF4-FFF2-40B4-BE49-F238E27FC236}">
                  <a16:creationId xmlns:a16="http://schemas.microsoft.com/office/drawing/2014/main" id="{358320F9-D138-42E1-8A41-EB5551163719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7 =</a:t>
              </a:r>
            </a:p>
          </p:txBody>
        </p:sp>
      </p:grpSp>
      <p:pic>
        <p:nvPicPr>
          <p:cNvPr id="517" name="x 1">
            <a:extLst>
              <a:ext uri="{FF2B5EF4-FFF2-40B4-BE49-F238E27FC236}">
                <a16:creationId xmlns:a16="http://schemas.microsoft.com/office/drawing/2014/main" id="{2D4475DA-5C73-4BEC-ACED-EF48C388D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951" y="3639590"/>
            <a:ext cx="443851" cy="443851"/>
          </a:xfrm>
          <a:prstGeom prst="rect">
            <a:avLst/>
          </a:prstGeom>
        </p:spPr>
      </p:pic>
      <p:pic>
        <p:nvPicPr>
          <p:cNvPr id="518" name="0 1">
            <a:extLst>
              <a:ext uri="{FF2B5EF4-FFF2-40B4-BE49-F238E27FC236}">
                <a16:creationId xmlns:a16="http://schemas.microsoft.com/office/drawing/2014/main" id="{24A136AB-4D05-4AAE-8B5E-E6A061E4E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926" y="3635960"/>
            <a:ext cx="443850" cy="443850"/>
          </a:xfrm>
          <a:prstGeom prst="rect">
            <a:avLst/>
          </a:prstGeom>
        </p:spPr>
      </p:pic>
      <p:pic>
        <p:nvPicPr>
          <p:cNvPr id="519" name="Big 0 1">
            <a:extLst>
              <a:ext uri="{FF2B5EF4-FFF2-40B4-BE49-F238E27FC236}">
                <a16:creationId xmlns:a16="http://schemas.microsoft.com/office/drawing/2014/main" id="{11A8CAF5-C38F-46B6-8181-61174FF80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30" y="3380271"/>
            <a:ext cx="1001543" cy="1001543"/>
          </a:xfrm>
          <a:prstGeom prst="rect">
            <a:avLst/>
          </a:prstGeom>
        </p:spPr>
      </p:pic>
      <p:pic>
        <p:nvPicPr>
          <p:cNvPr id="520" name="Big X 1">
            <a:hlinkClick r:id="" action="ppaction://noaction"/>
            <a:extLst>
              <a:ext uri="{FF2B5EF4-FFF2-40B4-BE49-F238E27FC236}">
                <a16:creationId xmlns:a16="http://schemas.microsoft.com/office/drawing/2014/main" id="{E657FF48-9A87-4F64-9111-A2CA14C3C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90" y="3389407"/>
            <a:ext cx="983269" cy="983269"/>
          </a:xfrm>
          <a:prstGeom prst="rect">
            <a:avLst/>
          </a:prstGeom>
        </p:spPr>
      </p:pic>
      <p:grpSp>
        <p:nvGrpSpPr>
          <p:cNvPr id="521" name="Group 1">
            <a:extLst>
              <a:ext uri="{FF2B5EF4-FFF2-40B4-BE49-F238E27FC236}">
                <a16:creationId xmlns:a16="http://schemas.microsoft.com/office/drawing/2014/main" id="{C49A9FD8-A737-45AB-862C-40C1347E0097}"/>
              </a:ext>
            </a:extLst>
          </p:cNvPr>
          <p:cNvGrpSpPr/>
          <p:nvPr/>
        </p:nvGrpSpPr>
        <p:grpSpPr>
          <a:xfrm>
            <a:off x="10643618" y="3371133"/>
            <a:ext cx="1015241" cy="1001543"/>
            <a:chOff x="5543621" y="2630380"/>
            <a:chExt cx="847264" cy="835833"/>
          </a:xfrm>
        </p:grpSpPr>
        <p:pic>
          <p:nvPicPr>
            <p:cNvPr id="522" name="Picture 77">
              <a:extLst>
                <a:ext uri="{FF2B5EF4-FFF2-40B4-BE49-F238E27FC236}">
                  <a16:creationId xmlns:a16="http://schemas.microsoft.com/office/drawing/2014/main" id="{38EAD267-35CF-429D-AA0F-487BF6C61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523" name="Rectangle 78">
              <a:extLst>
                <a:ext uri="{FF2B5EF4-FFF2-40B4-BE49-F238E27FC236}">
                  <a16:creationId xmlns:a16="http://schemas.microsoft.com/office/drawing/2014/main" id="{B4BAE53F-77F8-4DE4-8640-C8BE45754DD9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524" name="x 1">
            <a:extLst>
              <a:ext uri="{FF2B5EF4-FFF2-40B4-BE49-F238E27FC236}">
                <a16:creationId xmlns:a16="http://schemas.microsoft.com/office/drawing/2014/main" id="{EE1E7BD6-BFAF-4521-AA07-113024FB0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951" y="4772697"/>
            <a:ext cx="443851" cy="443851"/>
          </a:xfrm>
          <a:prstGeom prst="rect">
            <a:avLst/>
          </a:prstGeom>
        </p:spPr>
      </p:pic>
      <p:pic>
        <p:nvPicPr>
          <p:cNvPr id="525" name="0 1">
            <a:extLst>
              <a:ext uri="{FF2B5EF4-FFF2-40B4-BE49-F238E27FC236}">
                <a16:creationId xmlns:a16="http://schemas.microsoft.com/office/drawing/2014/main" id="{914636E4-2AC7-4F63-8149-8493ADCD4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926" y="4769067"/>
            <a:ext cx="443850" cy="443850"/>
          </a:xfrm>
          <a:prstGeom prst="rect">
            <a:avLst/>
          </a:prstGeom>
        </p:spPr>
      </p:pic>
      <p:pic>
        <p:nvPicPr>
          <p:cNvPr id="526" name="Big 0 1">
            <a:extLst>
              <a:ext uri="{FF2B5EF4-FFF2-40B4-BE49-F238E27FC236}">
                <a16:creationId xmlns:a16="http://schemas.microsoft.com/office/drawing/2014/main" id="{AFD867E0-1B22-46E6-AEED-728863594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30" y="4513378"/>
            <a:ext cx="1001543" cy="1001543"/>
          </a:xfrm>
          <a:prstGeom prst="rect">
            <a:avLst/>
          </a:prstGeom>
        </p:spPr>
      </p:pic>
      <p:pic>
        <p:nvPicPr>
          <p:cNvPr id="527" name="Big X 1">
            <a:hlinkClick r:id="" action="ppaction://noaction"/>
            <a:extLst>
              <a:ext uri="{FF2B5EF4-FFF2-40B4-BE49-F238E27FC236}">
                <a16:creationId xmlns:a16="http://schemas.microsoft.com/office/drawing/2014/main" id="{BAAD1C48-53CA-4A3E-BEA7-BD662F3E5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90" y="4522514"/>
            <a:ext cx="983269" cy="983269"/>
          </a:xfrm>
          <a:prstGeom prst="rect">
            <a:avLst/>
          </a:prstGeom>
        </p:spPr>
      </p:pic>
      <p:grpSp>
        <p:nvGrpSpPr>
          <p:cNvPr id="528" name="Group 1">
            <a:extLst>
              <a:ext uri="{FF2B5EF4-FFF2-40B4-BE49-F238E27FC236}">
                <a16:creationId xmlns:a16="http://schemas.microsoft.com/office/drawing/2014/main" id="{4E6CB7A8-63ED-49D5-B1BE-16520CB25E8E}"/>
              </a:ext>
            </a:extLst>
          </p:cNvPr>
          <p:cNvGrpSpPr/>
          <p:nvPr/>
        </p:nvGrpSpPr>
        <p:grpSpPr>
          <a:xfrm>
            <a:off x="10643618" y="4504240"/>
            <a:ext cx="1015241" cy="1001543"/>
            <a:chOff x="5543621" y="2630380"/>
            <a:chExt cx="847264" cy="835833"/>
          </a:xfrm>
        </p:grpSpPr>
        <p:pic>
          <p:nvPicPr>
            <p:cNvPr id="529" name="Picture 77">
              <a:extLst>
                <a:ext uri="{FF2B5EF4-FFF2-40B4-BE49-F238E27FC236}">
                  <a16:creationId xmlns:a16="http://schemas.microsoft.com/office/drawing/2014/main" id="{8669E07D-4B67-484B-B32B-A5F460F8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530" name="Rectangle 78">
              <a:extLst>
                <a:ext uri="{FF2B5EF4-FFF2-40B4-BE49-F238E27FC236}">
                  <a16:creationId xmlns:a16="http://schemas.microsoft.com/office/drawing/2014/main" id="{E783321A-5CA3-4FC3-AD18-C4A0CA74B9C6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 x 2 =</a:t>
              </a:r>
            </a:p>
          </p:txBody>
        </p:sp>
      </p:grpSp>
      <p:pic>
        <p:nvPicPr>
          <p:cNvPr id="531" name="x 1">
            <a:extLst>
              <a:ext uri="{FF2B5EF4-FFF2-40B4-BE49-F238E27FC236}">
                <a16:creationId xmlns:a16="http://schemas.microsoft.com/office/drawing/2014/main" id="{47002059-C79C-4DCA-BE1F-C188F9650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213" y="5826639"/>
            <a:ext cx="443851" cy="443851"/>
          </a:xfrm>
          <a:prstGeom prst="rect">
            <a:avLst/>
          </a:prstGeom>
        </p:spPr>
      </p:pic>
      <p:pic>
        <p:nvPicPr>
          <p:cNvPr id="532" name="0 1">
            <a:extLst>
              <a:ext uri="{FF2B5EF4-FFF2-40B4-BE49-F238E27FC236}">
                <a16:creationId xmlns:a16="http://schemas.microsoft.com/office/drawing/2014/main" id="{D5E9CF68-2CA2-4F50-A08D-63E23D262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188" y="5823009"/>
            <a:ext cx="443850" cy="443850"/>
          </a:xfrm>
          <a:prstGeom prst="rect">
            <a:avLst/>
          </a:prstGeom>
        </p:spPr>
      </p:pic>
      <p:pic>
        <p:nvPicPr>
          <p:cNvPr id="533" name="Big 0 1">
            <a:extLst>
              <a:ext uri="{FF2B5EF4-FFF2-40B4-BE49-F238E27FC236}">
                <a16:creationId xmlns:a16="http://schemas.microsoft.com/office/drawing/2014/main" id="{BF072126-4A8C-45EB-8702-C9A09B462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292" y="5567320"/>
            <a:ext cx="1001543" cy="1001543"/>
          </a:xfrm>
          <a:prstGeom prst="rect">
            <a:avLst/>
          </a:prstGeom>
        </p:spPr>
      </p:pic>
      <p:pic>
        <p:nvPicPr>
          <p:cNvPr id="534" name="Big X 1">
            <a:hlinkClick r:id="" action="ppaction://noaction"/>
            <a:extLst>
              <a:ext uri="{FF2B5EF4-FFF2-40B4-BE49-F238E27FC236}">
                <a16:creationId xmlns:a16="http://schemas.microsoft.com/office/drawing/2014/main" id="{43F59498-0AC3-42FA-A7F6-26DBEBD0C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852" y="5576456"/>
            <a:ext cx="983269" cy="983269"/>
          </a:xfrm>
          <a:prstGeom prst="rect">
            <a:avLst/>
          </a:prstGeom>
        </p:spPr>
      </p:pic>
      <p:grpSp>
        <p:nvGrpSpPr>
          <p:cNvPr id="535" name="Group 1">
            <a:extLst>
              <a:ext uri="{FF2B5EF4-FFF2-40B4-BE49-F238E27FC236}">
                <a16:creationId xmlns:a16="http://schemas.microsoft.com/office/drawing/2014/main" id="{03CC7D58-3609-4552-893B-C5D2C6E58940}"/>
              </a:ext>
            </a:extLst>
          </p:cNvPr>
          <p:cNvGrpSpPr/>
          <p:nvPr/>
        </p:nvGrpSpPr>
        <p:grpSpPr>
          <a:xfrm>
            <a:off x="10661880" y="5558182"/>
            <a:ext cx="1015241" cy="1001543"/>
            <a:chOff x="5543621" y="2630380"/>
            <a:chExt cx="847264" cy="835833"/>
          </a:xfrm>
        </p:grpSpPr>
        <p:pic>
          <p:nvPicPr>
            <p:cNvPr id="536" name="Picture 77">
              <a:extLst>
                <a:ext uri="{FF2B5EF4-FFF2-40B4-BE49-F238E27FC236}">
                  <a16:creationId xmlns:a16="http://schemas.microsoft.com/office/drawing/2014/main" id="{68227697-2254-4C62-A13A-041C7F97A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5053" y="2630380"/>
              <a:ext cx="835832" cy="835833"/>
            </a:xfrm>
            <a:prstGeom prst="rect">
              <a:avLst/>
            </a:prstGeom>
          </p:spPr>
        </p:pic>
        <p:sp>
          <p:nvSpPr>
            <p:cNvPr id="537" name="Rectangle 78">
              <a:extLst>
                <a:ext uri="{FF2B5EF4-FFF2-40B4-BE49-F238E27FC236}">
                  <a16:creationId xmlns:a16="http://schemas.microsoft.com/office/drawing/2014/main" id="{48D75934-725F-485A-BFAB-2E9D30AEACB4}"/>
                </a:ext>
              </a:extLst>
            </p:cNvPr>
            <p:cNvSpPr/>
            <p:nvPr/>
          </p:nvSpPr>
          <p:spPr>
            <a:xfrm>
              <a:off x="5543621" y="2900150"/>
              <a:ext cx="841055" cy="36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4 x 2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9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  <p:seq concurrent="1" nextAc="seek">
              <p:cTn id="567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8" fill="hold">
                      <p:stCondLst>
                        <p:cond delay="0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8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4"/>
                  </p:tgtEl>
                </p:cond>
              </p:nextCondLst>
            </p:seq>
            <p:seq concurrent="1" nextAc="seek">
              <p:cTn id="592" restart="whenNotActive" fill="hold" evtFilter="cancelBubble" nodeType="interactiveSeq">
                <p:stCondLst>
                  <p:cond evt="onClick" delay="0">
                    <p:tgtEl>
                      <p:spTgt spid="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3" fill="hold">
                      <p:stCondLst>
                        <p:cond delay="0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5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"/>
                  </p:tgtEl>
                </p:cond>
              </p:nextCondLst>
            </p:seq>
            <p:seq concurrent="1" nextAc="seek">
              <p:cTn id="607" restart="whenNotActive" fill="hold" evtFilter="cancelBubble" nodeType="interactiveSeq">
                <p:stCondLst>
                  <p:cond evt="onClick" delay="0">
                    <p:tgtEl>
                      <p:spTgt spid="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8" fill="hold">
                      <p:stCondLst>
                        <p:cond delay="0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"/>
                  </p:tgtEl>
                </p:cond>
              </p:nextCondLst>
            </p:seq>
            <p:seq concurrent="1" nextAc="seek">
              <p:cTn id="612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3" fill="hold">
                      <p:stCondLst>
                        <p:cond delay="0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8"/>
                  </p:tgtEl>
                </p:cond>
              </p:nextCondLst>
            </p:seq>
            <p:seq concurrent="1" nextAc="seek">
              <p:cTn id="622" restart="whenNotActive" fill="hold" evtFilter="cancelBubble" nodeType="interactiveSeq">
                <p:stCondLst>
                  <p:cond evt="onClick" delay="0">
                    <p:tgtEl>
                      <p:spTgt spid="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3" fill="hold">
                      <p:stCondLst>
                        <p:cond delay="0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9"/>
                  </p:tgtEl>
                </p:cond>
              </p:nextCondLst>
            </p:seq>
            <p:seq concurrent="1" nextAc="seek">
              <p:cTn id="627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8" fill="hold">
                      <p:stCondLst>
                        <p:cond delay="0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5"/>
                  </p:tgtEl>
                </p:cond>
              </p:nextCondLst>
            </p:seq>
            <p:seq concurrent="1" nextAc="seek">
              <p:cTn id="637" restart="whenNotActive" fill="hold" evtFilter="cancelBubble" nodeType="interactiveSeq">
                <p:stCondLst>
                  <p:cond evt="onClick" delay="0">
                    <p:tgtEl>
                      <p:spTgt spid="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8" fill="hold">
                      <p:stCondLst>
                        <p:cond delay="0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6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3"/>
                  </p:tgtEl>
                </p:cond>
              </p:nextCondLst>
            </p:seq>
            <p:seq concurrent="1" nextAc="seek">
              <p:cTn id="65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8" fill="hold">
                      <p:stCondLst>
                        <p:cond delay="0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"/>
                  </p:tgtEl>
                </p:cond>
              </p:nextCondLst>
            </p:seq>
            <p:seq concurrent="1" nextAc="seek">
              <p:cTn id="667" restart="whenNotActive" fill="hold" evtFilter="cancelBubble" nodeType="interactiveSeq">
                <p:stCondLst>
                  <p:cond evt="onClick" delay="0">
                    <p:tgtEl>
                      <p:spTgt spid="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8" fill="hold">
                      <p:stCondLst>
                        <p:cond delay="0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0"/>
                  </p:tgtEl>
                </p:cond>
              </p:nextCondLst>
            </p:seq>
            <p:seq concurrent="1" nextAc="seek">
              <p:cTn id="672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3" fill="hold">
                      <p:stCondLst>
                        <p:cond delay="0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4"/>
                  </p:tgtEl>
                </p:cond>
              </p:nextCondLst>
            </p:seq>
            <p:seq concurrent="1" nextAc="seek">
              <p:cTn id="687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8" fill="hold">
                      <p:stCondLst>
                        <p:cond delay="0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0"/>
                  </p:tgtEl>
                </p:cond>
              </p:nextCondLst>
            </p:seq>
            <p:seq concurrent="1" nextAc="seek">
              <p:cTn id="697" restart="whenNotActive" fill="hold" evtFilter="cancelBubble" nodeType="interactiveSeq">
                <p:stCondLst>
                  <p:cond evt="onClick" delay="0">
                    <p:tgtEl>
                      <p:spTgt spid="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8" fill="hold">
                      <p:stCondLst>
                        <p:cond delay="0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1"/>
                  </p:tgtEl>
                </p:cond>
              </p:nextCondLst>
            </p:seq>
            <p:seq concurrent="1" nextAc="seek">
              <p:cTn id="702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3" fill="hold">
                      <p:stCondLst>
                        <p:cond delay="0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"/>
                  </p:tgtEl>
                </p:cond>
              </p:nextCondLst>
            </p:seq>
            <p:seq concurrent="1" nextAc="seek">
              <p:cTn id="712" restart="whenNotActive" fill="hold" evtFilter="cancelBubble" nodeType="interactiveSeq">
                <p:stCondLst>
                  <p:cond evt="onClick" delay="0">
                    <p:tgtEl>
                      <p:spTgt spid="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3" fill="hold">
                      <p:stCondLst>
                        <p:cond delay="0"/>
                      </p:stCondLst>
                      <p:childTnLst>
                        <p:par>
                          <p:cTn id="714" fill="hold">
                            <p:stCondLst>
                              <p:cond delay="0"/>
                            </p:stCondLst>
                            <p:childTnLst>
                              <p:par>
                                <p:cTn id="7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"/>
                  </p:tgtEl>
                </p:cond>
              </p:nextCondLst>
            </p:seq>
            <p:seq concurrent="1" nextAc="seek">
              <p:cTn id="717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8" fill="hold">
                      <p:stCondLst>
                        <p:cond delay="0"/>
                      </p:stCondLst>
                      <p:childTnLst>
                        <p:par>
                          <p:cTn id="719" fill="hold">
                            <p:stCondLst>
                              <p:cond delay="0"/>
                            </p:stCondLst>
                            <p:childTnLst>
                              <p:par>
                                <p:cTn id="7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"/>
                  </p:tgtEl>
                </p:cond>
              </p:nextCondLst>
            </p:seq>
            <p:seq concurrent="1" nextAc="seek">
              <p:cTn id="727" restart="whenNotActive" fill="hold" evtFilter="cancelBubble" nodeType="interactiveSeq">
                <p:stCondLst>
                  <p:cond evt="onClick" delay="0">
                    <p:tgtEl>
                      <p:spTgt spid="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8" fill="hold">
                      <p:stCondLst>
                        <p:cond delay="0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"/>
                  </p:tgtEl>
                </p:cond>
              </p:nextCondLst>
            </p:seq>
            <p:seq concurrent="1" nextAc="seek">
              <p:cTn id="732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3" fill="hold">
                      <p:stCondLst>
                        <p:cond delay="0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1"/>
                  </p:tgtEl>
                </p:cond>
              </p:nextCondLst>
            </p:seq>
            <p:seq concurrent="1" nextAc="seek">
              <p:cTn id="742" restart="whenNotActive" fill="hold" evtFilter="cancelBubble" nodeType="interactiveSeq">
                <p:stCondLst>
                  <p:cond evt="onClick" delay="0">
                    <p:tgtEl>
                      <p:spTgt spid="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3" fill="hold">
                      <p:stCondLst>
                        <p:cond delay="0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"/>
                  </p:tgtEl>
                </p:cond>
              </p:nextCondLst>
            </p:seq>
            <p:seq concurrent="1" nextAc="seek">
              <p:cTn id="747" restart="whenNotActive" fill="hold" evtFilter="cancelBubble" nodeType="interactiveSeq">
                <p:stCondLst>
                  <p:cond evt="onClick" delay="0">
                    <p:tgtEl>
                      <p:spTgt spid="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8" fill="hold">
                      <p:stCondLst>
                        <p:cond delay="0"/>
                      </p:stCondLst>
                      <p:childTnLst>
                        <p:par>
                          <p:cTn id="749" fill="hold">
                            <p:stCondLst>
                              <p:cond delay="0"/>
                            </p:stCondLst>
                            <p:childTnLst>
                              <p:par>
                                <p:cTn id="7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213</Words>
  <Application>Microsoft Office PowerPoint</Application>
  <PresentationFormat>Широкоэкранный</PresentationFormat>
  <Paragraphs>56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KZ Andantino script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13</cp:revision>
  <dcterms:created xsi:type="dcterms:W3CDTF">2023-12-11T08:53:40Z</dcterms:created>
  <dcterms:modified xsi:type="dcterms:W3CDTF">2024-01-13T10:30:22Z</dcterms:modified>
</cp:coreProperties>
</file>