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032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503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431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366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4264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315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4178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6645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210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472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9125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6110-740E-4BB5-941A-E96F252B151F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16/03/2023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6E959-4531-4F78-9FDD-C8921B0F656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3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8BA401-8925-4BD9-9508-0BA8738AD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7" y="170108"/>
            <a:ext cx="6309907" cy="668789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92126" y="1314921"/>
            <a:ext cx="429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жазасыз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4CB024-3184-4A08-AA46-808B1672F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0" b="99535" l="48167" r="95750">
                        <a14:foregroundMark x1="48167" y1="54936" x2="49417" y2="54936"/>
                        <a14:foregroundMark x1="75417" y1="94890" x2="76583" y2="94890"/>
                        <a14:foregroundMark x1="95250" y1="74913" x2="95833" y2="77468"/>
                        <a14:foregroundMark x1="72917" y1="99535" x2="72917" y2="99535"/>
                        <a14:backgroundMark x1="67500" y1="40418" x2="65250" y2="56911"/>
                        <a14:backgroundMark x1="89667" y1="43786" x2="92167" y2="42973"/>
                        <a14:backgroundMark x1="55083" y1="45528" x2="57417" y2="54588"/>
                        <a14:backgroundMark x1="88917" y1="49826" x2="91667" y2="53542"/>
                        <a14:backgroundMark x1="48167" y1="67828" x2="53333" y2="69686"/>
                        <a14:backgroundMark x1="53333" y1="69686" x2="53833" y2="70383"/>
                        <a14:backgroundMark x1="49083" y1="42509" x2="50250" y2="50407"/>
                        <a14:backgroundMark x1="50250" y1="50407" x2="53417" y2="50523"/>
                        <a14:backgroundMark x1="61833" y1="47271" x2="62833" y2="55052"/>
                        <a14:backgroundMark x1="62833" y1="55052" x2="68833" y2="55168"/>
                        <a14:backgroundMark x1="68833" y1="55168" x2="70167" y2="52846"/>
                        <a14:backgroundMark x1="86333" y1="52149" x2="91833" y2="57375"/>
                        <a14:backgroundMark x1="66750" y1="59930" x2="65667" y2="60511"/>
                        <a14:backgroundMark x1="71500" y1="48084" x2="73250" y2="50755"/>
                        <a14:backgroundMark x1="48500" y1="60395" x2="52750" y2="62021"/>
                        <a14:backgroundMark x1="56167" y1="67015" x2="60083" y2="74448"/>
                        <a14:backgroundMark x1="60083" y1="74448" x2="63833" y2="77933"/>
                        <a14:backgroundMark x1="88917" y1="76655" x2="88917" y2="7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5"/>
          <a:stretch/>
        </p:blipFill>
        <p:spPr>
          <a:xfrm>
            <a:off x="3995935" y="-94526"/>
            <a:ext cx="5374905" cy="704705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1553337" y="2453213"/>
            <a:ext cx="31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жазасыз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71208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7144" y="46763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892126" y="4654285"/>
            <a:ext cx="2048755" cy="94658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922623" y="6012323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FDDE4E-E969-427C-9DCC-4AFCA1226550}"/>
              </a:ext>
            </a:extLst>
          </p:cNvPr>
          <p:cNvSpPr/>
          <p:nvPr/>
        </p:nvSpPr>
        <p:spPr>
          <a:xfrm>
            <a:off x="4643551" y="1314921"/>
            <a:ext cx="1188132" cy="584774"/>
          </a:xfrm>
          <a:prstGeom prst="rightArrow">
            <a:avLst>
              <a:gd name="adj1" fmla="val 50000"/>
              <a:gd name="adj2" fmla="val 776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5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8BA401-8925-4BD9-9508-0BA8738AD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7" y="170108"/>
            <a:ext cx="6309907" cy="668789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92126" y="1314921"/>
            <a:ext cx="429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Сұрақ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жазасыз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4CB024-3184-4A08-AA46-808B1672F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0" b="99535" l="48167" r="95750">
                        <a14:foregroundMark x1="48167" y1="54936" x2="49417" y2="54936"/>
                        <a14:foregroundMark x1="75417" y1="94890" x2="76583" y2="94890"/>
                        <a14:foregroundMark x1="95250" y1="74913" x2="95833" y2="77468"/>
                        <a14:foregroundMark x1="72917" y1="99535" x2="72917" y2="99535"/>
                        <a14:backgroundMark x1="67500" y1="40418" x2="65250" y2="56911"/>
                        <a14:backgroundMark x1="89667" y1="43786" x2="92167" y2="42973"/>
                        <a14:backgroundMark x1="55083" y1="45528" x2="57417" y2="54588"/>
                        <a14:backgroundMark x1="88917" y1="49826" x2="91667" y2="53542"/>
                        <a14:backgroundMark x1="48167" y1="67828" x2="53333" y2="69686"/>
                        <a14:backgroundMark x1="53333" y1="69686" x2="53833" y2="70383"/>
                        <a14:backgroundMark x1="49083" y1="42509" x2="50250" y2="50407"/>
                        <a14:backgroundMark x1="50250" y1="50407" x2="53417" y2="50523"/>
                        <a14:backgroundMark x1="61833" y1="47271" x2="62833" y2="55052"/>
                        <a14:backgroundMark x1="62833" y1="55052" x2="68833" y2="55168"/>
                        <a14:backgroundMark x1="68833" y1="55168" x2="70167" y2="52846"/>
                        <a14:backgroundMark x1="86333" y1="52149" x2="91833" y2="57375"/>
                        <a14:backgroundMark x1="66750" y1="59930" x2="65667" y2="60511"/>
                        <a14:backgroundMark x1="71500" y1="48084" x2="73250" y2="50755"/>
                        <a14:backgroundMark x1="48500" y1="60395" x2="52750" y2="62021"/>
                        <a14:backgroundMark x1="56167" y1="67015" x2="60083" y2="74448"/>
                        <a14:backgroundMark x1="60083" y1="74448" x2="63833" y2="77933"/>
                        <a14:backgroundMark x1="88917" y1="76655" x2="88917" y2="7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5"/>
          <a:stretch/>
        </p:blipFill>
        <p:spPr>
          <a:xfrm>
            <a:off x="3995935" y="-94526"/>
            <a:ext cx="5374905" cy="704705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1553337" y="2453213"/>
            <a:ext cx="31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жазасыз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71208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7144" y="46763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892126" y="4654285"/>
            <a:ext cx="2048755" cy="94658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922623" y="6012323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FDDE4E-E969-427C-9DCC-4AFCA1226550}"/>
              </a:ext>
            </a:extLst>
          </p:cNvPr>
          <p:cNvSpPr/>
          <p:nvPr/>
        </p:nvSpPr>
        <p:spPr>
          <a:xfrm>
            <a:off x="4643551" y="1314921"/>
            <a:ext cx="1188132" cy="584774"/>
          </a:xfrm>
          <a:prstGeom prst="rightArrow">
            <a:avLst>
              <a:gd name="adj1" fmla="val 50000"/>
              <a:gd name="adj2" fmla="val 776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7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8BA401-8925-4BD9-9508-0BA8738AD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7" y="170108"/>
            <a:ext cx="6309907" cy="668789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892126" y="1314921"/>
            <a:ext cx="429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Сұрақ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жазасыз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4CB024-3184-4A08-AA46-808B1672F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0" b="99535" l="48167" r="95750">
                        <a14:foregroundMark x1="48167" y1="54936" x2="49417" y2="54936"/>
                        <a14:foregroundMark x1="75417" y1="94890" x2="76583" y2="94890"/>
                        <a14:foregroundMark x1="95250" y1="74913" x2="95833" y2="77468"/>
                        <a14:foregroundMark x1="72917" y1="99535" x2="72917" y2="99535"/>
                        <a14:backgroundMark x1="67500" y1="40418" x2="65250" y2="56911"/>
                        <a14:backgroundMark x1="89667" y1="43786" x2="92167" y2="42973"/>
                        <a14:backgroundMark x1="55083" y1="45528" x2="57417" y2="54588"/>
                        <a14:backgroundMark x1="88917" y1="49826" x2="91667" y2="53542"/>
                        <a14:backgroundMark x1="48167" y1="67828" x2="53333" y2="69686"/>
                        <a14:backgroundMark x1="53333" y1="69686" x2="53833" y2="70383"/>
                        <a14:backgroundMark x1="49083" y1="42509" x2="50250" y2="50407"/>
                        <a14:backgroundMark x1="50250" y1="50407" x2="53417" y2="50523"/>
                        <a14:backgroundMark x1="61833" y1="47271" x2="62833" y2="55052"/>
                        <a14:backgroundMark x1="62833" y1="55052" x2="68833" y2="55168"/>
                        <a14:backgroundMark x1="68833" y1="55168" x2="70167" y2="52846"/>
                        <a14:backgroundMark x1="86333" y1="52149" x2="91833" y2="57375"/>
                        <a14:backgroundMark x1="66750" y1="59930" x2="65667" y2="60511"/>
                        <a14:backgroundMark x1="71500" y1="48084" x2="73250" y2="50755"/>
                        <a14:backgroundMark x1="48500" y1="60395" x2="52750" y2="62021"/>
                        <a14:backgroundMark x1="56167" y1="67015" x2="60083" y2="74448"/>
                        <a14:backgroundMark x1="60083" y1="74448" x2="63833" y2="77933"/>
                        <a14:backgroundMark x1="88917" y1="76655" x2="88917" y2="7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5"/>
          <a:stretch/>
        </p:blipFill>
        <p:spPr>
          <a:xfrm>
            <a:off x="3995935" y="-94526"/>
            <a:ext cx="5374905" cy="704705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1553337" y="2453213"/>
            <a:ext cx="31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 жазасыз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71208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Дұрыс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7144" y="4676372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 </a:t>
            </a:r>
          </a:p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892126" y="4654285"/>
            <a:ext cx="2048755" cy="94658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922623" y="6012323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FDDE4E-E969-427C-9DCC-4AFCA1226550}"/>
              </a:ext>
            </a:extLst>
          </p:cNvPr>
          <p:cNvSpPr/>
          <p:nvPr/>
        </p:nvSpPr>
        <p:spPr>
          <a:xfrm>
            <a:off x="4643551" y="1314921"/>
            <a:ext cx="1188132" cy="584774"/>
          </a:xfrm>
          <a:prstGeom prst="rightArrow">
            <a:avLst>
              <a:gd name="adj1" fmla="val 50000"/>
              <a:gd name="adj2" fmla="val 776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19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6185E-6 L -0.17569 -0.5105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7 -0.50093 -0.09027 -0.46042 C -0.09027 -0.41991 -0.13264 -0.3868 -0.18472 -0.3868 C -0.23663 -0.3868 -0.27847 -0.41991 -0.27847 -0.46042 C -0.27847 -0.50093 -0.23663 -0.53356 -0.18472 -0.53356 Z " pathEditMode="relative" rAng="0" ptsTypes="ffff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69 -0.51052 L 0.00504 -0.0085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1965E-6 L 0.15452 -0.45294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5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294 L 0.30226 -0.45294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2 -0.45294 L 0.00504 -0.008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8BA401-8925-4BD9-9508-0BA8738AD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7" y="170108"/>
            <a:ext cx="6309907" cy="6687892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324478" y="1291471"/>
            <a:ext cx="3135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-Наурыз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 қай күні тойланады?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4CB024-3184-4A08-AA46-808B1672F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40" b="99535" l="48167" r="95750">
                        <a14:foregroundMark x1="48167" y1="54936" x2="49417" y2="54936"/>
                        <a14:foregroundMark x1="75417" y1="94890" x2="76583" y2="94890"/>
                        <a14:foregroundMark x1="95250" y1="74913" x2="95833" y2="77468"/>
                        <a14:foregroundMark x1="72917" y1="99535" x2="72917" y2="99535"/>
                        <a14:backgroundMark x1="67500" y1="40418" x2="65250" y2="56911"/>
                        <a14:backgroundMark x1="89667" y1="43786" x2="92167" y2="42973"/>
                        <a14:backgroundMark x1="55083" y1="45528" x2="57417" y2="54588"/>
                        <a14:backgroundMark x1="88917" y1="49826" x2="91667" y2="53542"/>
                        <a14:backgroundMark x1="48167" y1="67828" x2="53333" y2="69686"/>
                        <a14:backgroundMark x1="53333" y1="69686" x2="53833" y2="70383"/>
                        <a14:backgroundMark x1="49083" y1="42509" x2="50250" y2="50407"/>
                        <a14:backgroundMark x1="50250" y1="50407" x2="53417" y2="50523"/>
                        <a14:backgroundMark x1="61833" y1="47271" x2="62833" y2="55052"/>
                        <a14:backgroundMark x1="62833" y1="55052" x2="68833" y2="55168"/>
                        <a14:backgroundMark x1="68833" y1="55168" x2="70167" y2="52846"/>
                        <a14:backgroundMark x1="86333" y1="52149" x2="91833" y2="57375"/>
                        <a14:backgroundMark x1="66750" y1="59930" x2="65667" y2="60511"/>
                        <a14:backgroundMark x1="71500" y1="48084" x2="73250" y2="50755"/>
                        <a14:backgroundMark x1="48500" y1="60395" x2="52750" y2="62021"/>
                        <a14:backgroundMark x1="56167" y1="67015" x2="60083" y2="74448"/>
                        <a14:backgroundMark x1="60083" y1="74448" x2="63833" y2="77933"/>
                        <a14:backgroundMark x1="88917" y1="76655" x2="88917" y2="7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5"/>
          <a:stretch/>
        </p:blipFill>
        <p:spPr>
          <a:xfrm>
            <a:off x="3995935" y="-94526"/>
            <a:ext cx="5374905" cy="704705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0" name="9 CuadroTexto"/>
          <p:cNvSpPr txBox="1"/>
          <p:nvPr/>
        </p:nvSpPr>
        <p:spPr>
          <a:xfrm>
            <a:off x="1121534" y="3242343"/>
            <a:ext cx="313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Наурыз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072" y="4862135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66596" y="489674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892126" y="4654285"/>
            <a:ext cx="2048755" cy="946589"/>
          </a:xfrm>
          <a:custGeom>
            <a:avLst/>
            <a:gdLst>
              <a:gd name="connsiteX0" fmla="*/ 1351692 w 3047722"/>
              <a:gd name="connsiteY0" fmla="*/ 87086 h 1001572"/>
              <a:gd name="connsiteX1" fmla="*/ 756606 w 3047722"/>
              <a:gd name="connsiteY1" fmla="*/ 87086 h 1001572"/>
              <a:gd name="connsiteX2" fmla="*/ 59921 w 3047722"/>
              <a:gd name="connsiteY2" fmla="*/ 377372 h 1001572"/>
              <a:gd name="connsiteX3" fmla="*/ 234092 w 3047722"/>
              <a:gd name="connsiteY3" fmla="*/ 827315 h 1001572"/>
              <a:gd name="connsiteX4" fmla="*/ 1801635 w 3047722"/>
              <a:gd name="connsiteY4" fmla="*/ 1001486 h 1001572"/>
              <a:gd name="connsiteX5" fmla="*/ 2919235 w 3047722"/>
              <a:gd name="connsiteY5" fmla="*/ 841829 h 1001572"/>
              <a:gd name="connsiteX6" fmla="*/ 2861178 w 3047722"/>
              <a:gd name="connsiteY6" fmla="*/ 319315 h 1001572"/>
              <a:gd name="connsiteX7" fmla="*/ 1467806 w 3047722"/>
              <a:gd name="connsiteY7" fmla="*/ 0 h 100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7722" h="1001572">
                <a:moveTo>
                  <a:pt x="1351692" y="87086"/>
                </a:moveTo>
                <a:cubicBezTo>
                  <a:pt x="1161796" y="62895"/>
                  <a:pt x="971901" y="38705"/>
                  <a:pt x="756606" y="87086"/>
                </a:cubicBezTo>
                <a:cubicBezTo>
                  <a:pt x="541311" y="135467"/>
                  <a:pt x="147007" y="254001"/>
                  <a:pt x="59921" y="377372"/>
                </a:cubicBezTo>
                <a:cubicBezTo>
                  <a:pt x="-27165" y="500743"/>
                  <a:pt x="-56194" y="723296"/>
                  <a:pt x="234092" y="827315"/>
                </a:cubicBezTo>
                <a:cubicBezTo>
                  <a:pt x="524378" y="931334"/>
                  <a:pt x="1354111" y="999067"/>
                  <a:pt x="1801635" y="1001486"/>
                </a:cubicBezTo>
                <a:cubicBezTo>
                  <a:pt x="2249159" y="1003905"/>
                  <a:pt x="2742645" y="955524"/>
                  <a:pt x="2919235" y="841829"/>
                </a:cubicBezTo>
                <a:cubicBezTo>
                  <a:pt x="3095825" y="728134"/>
                  <a:pt x="3103083" y="459620"/>
                  <a:pt x="2861178" y="319315"/>
                </a:cubicBezTo>
                <a:cubicBezTo>
                  <a:pt x="2619273" y="179010"/>
                  <a:pt x="2043539" y="89505"/>
                  <a:pt x="1467806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42806" r="6876" b="41313"/>
          <a:stretch/>
        </p:blipFill>
        <p:spPr>
          <a:xfrm>
            <a:off x="922623" y="6012323"/>
            <a:ext cx="4230492" cy="60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Стрелка: вправо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FDDE4E-E969-427C-9DCC-4AFCA1226550}"/>
              </a:ext>
            </a:extLst>
          </p:cNvPr>
          <p:cNvSpPr/>
          <p:nvPr/>
        </p:nvSpPr>
        <p:spPr>
          <a:xfrm>
            <a:off x="4643551" y="1314921"/>
            <a:ext cx="1188132" cy="584774"/>
          </a:xfrm>
          <a:prstGeom prst="rightArrow">
            <a:avLst>
              <a:gd name="adj1" fmla="val 50000"/>
              <a:gd name="adj2" fmla="val 7761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786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1757 -0.510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72 -0.53356 C -0.13264 -0.53356 -0.09028 -0.50092 -0.09028 -0.46041 C -0.09028 -0.41991 -0.13264 -0.3868 -0.18472 -0.3868 C -0.23663 -0.3868 -0.27847 -0.41991 -0.27847 -0.46041 C -0.27847 -0.50092 -0.23663 -0.53356 -0.18472 -0.53356 Z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33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7 -0.51041 L 0.00503 -0.0085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8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5451 -0.4530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-2266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-0.45301 L 0.30226 -0.45301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51 -0.45301 L 0.00503 -0.0085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43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1_Tema de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Админ</cp:lastModifiedBy>
  <cp:revision>54</cp:revision>
  <dcterms:created xsi:type="dcterms:W3CDTF">2015-02-25T22:54:51Z</dcterms:created>
  <dcterms:modified xsi:type="dcterms:W3CDTF">2023-03-16T08:08:21Z</dcterms:modified>
</cp:coreProperties>
</file>