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7" r:id="rId4"/>
    <p:sldId id="268" r:id="rId5"/>
    <p:sldId id="269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50155-0898-4CC8-96BB-481445CAE1AC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EB407-D9CB-469C-9659-F4BDD1EE1B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36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EB407-D9CB-469C-9659-F4BDD1EE1B6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515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547664" y="280266"/>
            <a:ext cx="612068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kk-KZ" sz="4400" dirty="0"/>
              <a:t>«Абай жолы» роман – эпопеясы (Жайлауда)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87524" y="2080466"/>
            <a:ext cx="8640960" cy="17287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Оқу мақсаты: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kk-KZ" dirty="0"/>
              <a:t>р</a:t>
            </a:r>
            <a:r>
              <a:rPr lang="kk-KZ" dirty="0" smtClean="0"/>
              <a:t>омандағы ғаламдық тақырыпқа ой </a:t>
            </a:r>
            <a:r>
              <a:rPr lang="kk-KZ" dirty="0"/>
              <a:t>қосып, </a:t>
            </a:r>
            <a:r>
              <a:rPr lang="kk-KZ" b="1" dirty="0" smtClean="0"/>
              <a:t>эссе</a:t>
            </a:r>
            <a:r>
              <a:rPr lang="kk-KZ" dirty="0"/>
              <a:t> </a:t>
            </a:r>
            <a:r>
              <a:rPr lang="kk-KZ" dirty="0" smtClean="0"/>
              <a:t>жазу</a:t>
            </a:r>
            <a:r>
              <a:rPr lang="kk-KZ" dirty="0"/>
              <a:t>.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07604" y="4045852"/>
            <a:ext cx="77408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Бағалау критерийі:</a:t>
            </a:r>
          </a:p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 ғаламдық тақырыпқа ой қосып, эссе жазады.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40768"/>
            <a:ext cx="77768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Ой </a:t>
            </a:r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шақыру</a:t>
            </a:r>
          </a:p>
          <a:p>
            <a:pPr algn="ctr"/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790107"/>
            <a:ext cx="8208912" cy="583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l="45572" t="37203" r="33397" b="33266"/>
          <a:stretch/>
        </p:blipFill>
        <p:spPr>
          <a:xfrm>
            <a:off x="1907704" y="2293736"/>
            <a:ext cx="5904655" cy="35835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324747"/>
              </p:ext>
            </p:extLst>
          </p:nvPr>
        </p:nvGraphicFramePr>
        <p:xfrm>
          <a:off x="457200" y="2060848"/>
          <a:ext cx="8229600" cy="2481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22358"/>
                <a:gridCol w="3107242"/>
              </a:tblGrid>
              <a:tr h="758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Шығармадағы кездескен ғаламдық тақырыптар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Менің түйгенім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02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31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83568" y="527452"/>
            <a:ext cx="8003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latin typeface="Times New Roman" panose="02020603050405020304" pitchFamily="18" charset="0"/>
              </a:rPr>
              <a:t>Шығармадағы кездескен ғаламдық тақырыптарды анықтаңыз. Мысалдармен ойыңызды дәлелдеңіз. </a:t>
            </a:r>
            <a:endParaRPr lang="ru-RU" sz="2400" dirty="0"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797152"/>
            <a:ext cx="7715200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1295">
              <a:lnSpc>
                <a:spcPct val="107000"/>
              </a:lnSpc>
              <a:spcAft>
                <a:spcPts val="0"/>
              </a:spcAft>
              <a:tabLst>
                <a:tab pos="201295" algn="l"/>
              </a:tabLst>
            </a:pPr>
            <a:r>
              <a:rPr lang="kk-K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  <a:tabLst>
                <a:tab pos="201295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шығармадағы кездескен ғаламдық тақырыптарды  анықтайды;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көңілге түйгенін жазып, ойын қорытындылайды.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71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124744"/>
            <a:ext cx="8075240" cy="5573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Жазылым (эссе)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Тақырып: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</a:t>
            </a:r>
            <a:r>
              <a:rPr lang="kk-K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Жайлауда» бөлімінде </a:t>
            </a:r>
            <a:r>
              <a:rPr lang="kk-K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 тыңдай алмай «өкініш пен күйікте қалған» қоңыр үйдегілердің мұң-наласын баяндаған.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Сауал: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«Автор халықтың әлеуметтік жағдайын тарихи шындықпен дәл бейнелеген» деген пікірмен келісесіз бе? Кедейлік мәселесіне  қатысты ойыңызды білдіріп,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200-250 с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өзден тұратын эссе жазыңыз.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671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2860" y="1580788"/>
            <a:ext cx="8663940" cy="4307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1295">
              <a:lnSpc>
                <a:spcPct val="107000"/>
              </a:lnSpc>
              <a:spcAft>
                <a:spcPts val="0"/>
              </a:spcAft>
              <a:tabLst>
                <a:tab pos="201295" algn="l"/>
              </a:tabLst>
            </a:pPr>
            <a:r>
              <a:rPr lang="kk-KZ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Дескриптор: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халықтың әлеуметтік жағдайын суреттеген автордың шеберлігіне тоқталады</a:t>
            </a:r>
            <a:r>
              <a:rPr lang="kk-KZ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kk-KZ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пікірмен келісіп, келіспеуін білдіреді;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халықтың жағдайын тарихи шындықпен қалай бейнелегенін талдайды;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kk-KZ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ғаламдық мәселеге қатысты өз идеясын айтады.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964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844824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Үйге тапсырма: </a:t>
            </a:r>
            <a:endParaRPr lang="kk-KZ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105835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«Абай жолы» роман – эпопеясы</a:t>
            </a:r>
            <a:r>
              <a:rPr lang="kk-KZ" sz="3200" dirty="0">
                <a:latin typeface="Times New Roman" panose="02020603050405020304" pitchFamily="18" charset="0"/>
                <a:ea typeface="Consolas" panose="020B0609020204030204" pitchFamily="49" charset="0"/>
              </a:rPr>
              <a:t>на ұқсас шетелдік шығарманы оқып келу.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031752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170</Words>
  <Application>Microsoft Office PowerPoint</Application>
  <PresentationFormat>Экран (4:3)</PresentationFormat>
  <Paragraphs>32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Consolas</vt:lpstr>
      <vt:lpstr>Georgia</vt:lpstr>
      <vt:lpstr>Times New Roman</vt:lpstr>
      <vt:lpstr>Trebuchet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admin</cp:lastModifiedBy>
  <cp:revision>11</cp:revision>
  <dcterms:created xsi:type="dcterms:W3CDTF">2013-08-20T22:02:58Z</dcterms:created>
  <dcterms:modified xsi:type="dcterms:W3CDTF">2020-03-21T06:23:06Z</dcterms:modified>
</cp:coreProperties>
</file>