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0"/>
  </p:notesMasterIdLst>
  <p:sldIdLst>
    <p:sldId id="256" r:id="rId2"/>
    <p:sldId id="259" r:id="rId3"/>
    <p:sldId id="260" r:id="rId4"/>
    <p:sldId id="261" r:id="rId5"/>
    <p:sldId id="262" r:id="rId6"/>
    <p:sldId id="264" r:id="rId7"/>
    <p:sldId id="265" r:id="rId8"/>
    <p:sldId id="268" r:id="rId9"/>
  </p:sldIdLst>
  <p:sldSz cx="9144000" cy="6858000" type="screen4x3"/>
  <p:notesSz cx="6858000" cy="9144000"/>
  <p:embeddedFontLst>
    <p:embeddedFont>
      <p:font typeface="Source Sans Pro" panose="020B0604020202020204" charset="0"/>
      <p:regular r:id="rId11"/>
      <p:bold r:id="rId12"/>
      <p:italic r:id="rId13"/>
      <p:boldItalic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1474"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54940562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88" name="Google Shape;88;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08902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08" name="Google Shape;108;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70125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13" name="Google Shape;113;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468787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19" name="Google Shape;119;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81164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26" name="Google Shape;126;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737586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7" name="Google Shape;137;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998104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43" name="Google Shape;143;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336361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63" name="Google Shape;163;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8689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Титульный слайд" type="title">
  <p:cSld name="TITLE">
    <p:bg>
      <p:bgPr>
        <a:gradFill>
          <a:gsLst>
            <a:gs pos="0">
              <a:srgbClr val="262626"/>
            </a:gs>
            <a:gs pos="30000">
              <a:srgbClr val="2E2E2E"/>
            </a:gs>
            <a:gs pos="100000">
              <a:srgbClr val="7C7C7C"/>
            </a:gs>
          </a:gsLst>
          <a:lin ang="13000000" scaled="0"/>
        </a:gradFill>
        <a:effectLst/>
      </p:bgPr>
    </p:bg>
    <p:spTree>
      <p:nvGrpSpPr>
        <p:cNvPr id="1" name="Shape 13"/>
        <p:cNvGrpSpPr/>
        <p:nvPr/>
      </p:nvGrpSpPr>
      <p:grpSpPr>
        <a:xfrm>
          <a:off x="0" y="0"/>
          <a:ext cx="0" cy="0"/>
          <a:chOff x="0" y="0"/>
          <a:chExt cx="0" cy="0"/>
        </a:xfrm>
      </p:grpSpPr>
      <p:sp>
        <p:nvSpPr>
          <p:cNvPr id="14" name="Google Shape;14;p2"/>
          <p:cNvSpPr/>
          <p:nvPr/>
        </p:nvSpPr>
        <p:spPr>
          <a:xfrm>
            <a:off x="0" y="4752126"/>
            <a:ext cx="9144000" cy="2112962"/>
          </a:xfrm>
          <a:custGeom>
            <a:avLst/>
            <a:gdLst/>
            <a:ahLst/>
            <a:cxnLst/>
            <a:rect l="l" t="t" r="r" b="b"/>
            <a:pathLst>
              <a:path w="5760" h="1331" extrusionOk="0">
                <a:moveTo>
                  <a:pt x="0" y="1066"/>
                </a:moveTo>
                <a:lnTo>
                  <a:pt x="0" y="1331"/>
                </a:lnTo>
                <a:lnTo>
                  <a:pt x="5760" y="1331"/>
                </a:lnTo>
                <a:lnTo>
                  <a:pt x="5760" y="0"/>
                </a:lnTo>
                <a:cubicBezTo>
                  <a:pt x="3220" y="1206"/>
                  <a:pt x="2250" y="1146"/>
                  <a:pt x="0" y="1066"/>
                </a:cubicBezTo>
                <a:close/>
              </a:path>
            </a:pathLst>
          </a:custGeom>
          <a:solidFill>
            <a:srgbClr val="7B7B7B">
              <a:alpha val="44705"/>
            </a:srgbClr>
          </a:solidFill>
          <a:ln>
            <a:noFill/>
          </a:ln>
          <a:effectLst>
            <a:outerShdw blurRad="50800" dist="44450" dir="16200000" algn="ctr" rotWithShape="0">
              <a:srgbClr val="000000">
                <a:alpha val="34901"/>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rial"/>
              <a:ea typeface="Arial"/>
              <a:cs typeface="Arial"/>
              <a:sym typeface="Arial"/>
            </a:endParaRPr>
          </a:p>
        </p:txBody>
      </p:sp>
      <p:sp>
        <p:nvSpPr>
          <p:cNvPr id="15" name="Google Shape;15;p2"/>
          <p:cNvSpPr/>
          <p:nvPr/>
        </p:nvSpPr>
        <p:spPr>
          <a:xfrm>
            <a:off x="6105525" y="0"/>
            <a:ext cx="3038475" cy="6858000"/>
          </a:xfrm>
          <a:custGeom>
            <a:avLst/>
            <a:gdLst/>
            <a:ahLst/>
            <a:cxnLst/>
            <a:rect l="l" t="t" r="r" b="b"/>
            <a:pathLst>
              <a:path w="1914" h="4329" extrusionOk="0">
                <a:moveTo>
                  <a:pt x="1914" y="9"/>
                </a:moveTo>
                <a:lnTo>
                  <a:pt x="1914" y="4329"/>
                </a:lnTo>
                <a:lnTo>
                  <a:pt x="204" y="4327"/>
                </a:lnTo>
                <a:cubicBezTo>
                  <a:pt x="1288" y="3574"/>
                  <a:pt x="1608" y="1590"/>
                  <a:pt x="0" y="0"/>
                </a:cubicBezTo>
                <a:lnTo>
                  <a:pt x="1914" y="9"/>
                </a:lnTo>
                <a:close/>
              </a:path>
            </a:pathLst>
          </a:custGeom>
          <a:solidFill>
            <a:srgbClr val="5A5A5A">
              <a:alpha val="40000"/>
            </a:srgbClr>
          </a:solidFill>
          <a:ln>
            <a:noFill/>
          </a:ln>
          <a:effectLst>
            <a:outerShdw blurRad="50800" dist="50800" dir="10800000" algn="ctr" rotWithShape="0">
              <a:srgbClr val="000000">
                <a:alpha val="44705"/>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rial"/>
              <a:ea typeface="Arial"/>
              <a:cs typeface="Arial"/>
              <a:sym typeface="Arial"/>
            </a:endParaRPr>
          </a:p>
        </p:txBody>
      </p:sp>
      <p:sp>
        <p:nvSpPr>
          <p:cNvPr id="16" name="Google Shape;16;p2"/>
          <p:cNvSpPr txBox="1">
            <a:spLocks noGrp="1"/>
          </p:cNvSpPr>
          <p:nvPr>
            <p:ph type="ctrTitle"/>
          </p:nvPr>
        </p:nvSpPr>
        <p:spPr>
          <a:xfrm>
            <a:off x="429064" y="3337560"/>
            <a:ext cx="6480048" cy="2301240"/>
          </a:xfrm>
          <a:prstGeom prst="rect">
            <a:avLst/>
          </a:prstGeom>
          <a:noFill/>
          <a:ln>
            <a:noFill/>
          </a:ln>
        </p:spPr>
        <p:txBody>
          <a:bodyPr spcFirstLastPara="1" wrap="square" lIns="45700" tIns="45700" rIns="45700" bIns="45700" anchor="t" anchorCtr="0"/>
          <a:lstStyle>
            <a:lvl1pPr marR="0" lvl="0" algn="r" rtl="0">
              <a:spcBef>
                <a:spcPts val="0"/>
              </a:spcBef>
              <a:spcAft>
                <a:spcPts val="0"/>
              </a:spcAft>
              <a:buClr>
                <a:srgbClr val="9FD4E6"/>
              </a:buClr>
              <a:buSzPts val="4600"/>
              <a:buFont typeface="Source Sans Pro"/>
              <a:buNone/>
              <a:defRPr sz="4600" b="1" i="0" u="none" strike="noStrike" cap="none">
                <a:solidFill>
                  <a:srgbClr val="9FD4E6"/>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 name="Google Shape;17;p2"/>
          <p:cNvSpPr txBox="1">
            <a:spLocks noGrp="1"/>
          </p:cNvSpPr>
          <p:nvPr>
            <p:ph type="subTitle" idx="1"/>
          </p:nvPr>
        </p:nvSpPr>
        <p:spPr>
          <a:xfrm>
            <a:off x="433050" y="1544812"/>
            <a:ext cx="6480048" cy="1752600"/>
          </a:xfrm>
          <a:prstGeom prst="rect">
            <a:avLst/>
          </a:prstGeom>
          <a:noFill/>
          <a:ln>
            <a:noFill/>
          </a:ln>
        </p:spPr>
        <p:txBody>
          <a:bodyPr spcFirstLastPara="1" wrap="square" lIns="91425" tIns="0" rIns="45700" bIns="0" anchor="b" anchorCtr="0"/>
          <a:lstStyle>
            <a:lvl1pPr marR="0" lvl="0" algn="r" rtl="0">
              <a:spcBef>
                <a:spcPts val="400"/>
              </a:spcBef>
              <a:spcAft>
                <a:spcPts val="0"/>
              </a:spcAft>
              <a:buClr>
                <a:schemeClr val="accent1"/>
              </a:buClr>
              <a:buSzPts val="1600"/>
              <a:buFont typeface="Noto Sans Symbols"/>
              <a:buNone/>
              <a:defRPr sz="2000" b="0" i="0" u="none" strike="noStrike" cap="none">
                <a:solidFill>
                  <a:schemeClr val="lt1"/>
                </a:solidFill>
                <a:latin typeface="Arial"/>
                <a:ea typeface="Arial"/>
                <a:cs typeface="Arial"/>
                <a:sym typeface="Arial"/>
              </a:defRPr>
            </a:lvl1pPr>
            <a:lvl2pPr marR="0" lvl="1" algn="ctr" rtl="0">
              <a:spcBef>
                <a:spcPts val="520"/>
              </a:spcBef>
              <a:spcAft>
                <a:spcPts val="0"/>
              </a:spcAft>
              <a:buClr>
                <a:schemeClr val="accent1"/>
              </a:buClr>
              <a:buSzPts val="2340"/>
              <a:buFont typeface="Noto Sans Symbols"/>
              <a:buNone/>
              <a:defRPr sz="2600" b="0" i="0" u="none" strike="noStrike" cap="none">
                <a:solidFill>
                  <a:schemeClr val="lt1"/>
                </a:solidFill>
                <a:latin typeface="Arial"/>
                <a:ea typeface="Arial"/>
                <a:cs typeface="Arial"/>
                <a:sym typeface="Arial"/>
              </a:defRPr>
            </a:lvl2pPr>
            <a:lvl3pPr marR="0" lvl="2" algn="ctr" rtl="0">
              <a:spcBef>
                <a:spcPts val="480"/>
              </a:spcBef>
              <a:spcAft>
                <a:spcPts val="0"/>
              </a:spcAft>
              <a:buClr>
                <a:schemeClr val="accent2"/>
              </a:buClr>
              <a:buSzPts val="2040"/>
              <a:buFont typeface="Arial"/>
              <a:buNone/>
              <a:defRPr sz="2400" b="0" i="0" u="none" strike="noStrike" cap="none">
                <a:solidFill>
                  <a:schemeClr val="lt1"/>
                </a:solidFill>
                <a:latin typeface="Arial"/>
                <a:ea typeface="Arial"/>
                <a:cs typeface="Arial"/>
                <a:sym typeface="Arial"/>
              </a:defRPr>
            </a:lvl3pPr>
            <a:lvl4pPr marR="0" lvl="3" algn="ctr" rtl="0">
              <a:spcBef>
                <a:spcPts val="400"/>
              </a:spcBef>
              <a:spcAft>
                <a:spcPts val="0"/>
              </a:spcAft>
              <a:buClr>
                <a:schemeClr val="accent3"/>
              </a:buClr>
              <a:buSzPts val="1800"/>
              <a:buFont typeface="Noto Sans Symbols"/>
              <a:buNone/>
              <a:defRPr sz="2000" b="0" i="0" u="none" strike="noStrike" cap="none">
                <a:solidFill>
                  <a:schemeClr val="lt1"/>
                </a:solidFill>
                <a:latin typeface="Arial"/>
                <a:ea typeface="Arial"/>
                <a:cs typeface="Arial"/>
                <a:sym typeface="Arial"/>
              </a:defRPr>
            </a:lvl4pPr>
            <a:lvl5pPr marR="0" lvl="4" algn="ctr" rtl="0">
              <a:spcBef>
                <a:spcPts val="400"/>
              </a:spcBef>
              <a:spcAft>
                <a:spcPts val="0"/>
              </a:spcAft>
              <a:buClr>
                <a:schemeClr val="accent4"/>
              </a:buClr>
              <a:buSzPts val="2000"/>
              <a:buFont typeface="Arial"/>
              <a:buNone/>
              <a:defRPr sz="2000" b="0" i="0" u="none" strike="noStrike" cap="none">
                <a:solidFill>
                  <a:schemeClr val="lt1"/>
                </a:solidFill>
                <a:latin typeface="Arial"/>
                <a:ea typeface="Arial"/>
                <a:cs typeface="Arial"/>
                <a:sym typeface="Arial"/>
              </a:defRPr>
            </a:lvl5pPr>
            <a:lvl6pPr marR="0" lvl="5" algn="ctr" rtl="0">
              <a:spcBef>
                <a:spcPts val="400"/>
              </a:spcBef>
              <a:spcAft>
                <a:spcPts val="0"/>
              </a:spcAft>
              <a:buClr>
                <a:schemeClr val="accent5"/>
              </a:buClr>
              <a:buSzPts val="2000"/>
              <a:buFont typeface="Arial"/>
              <a:buNone/>
              <a:defRPr sz="2000" b="0" i="0" u="none" strike="noStrike" cap="none">
                <a:solidFill>
                  <a:schemeClr val="lt1"/>
                </a:solidFill>
                <a:latin typeface="Arial"/>
                <a:ea typeface="Arial"/>
                <a:cs typeface="Arial"/>
                <a:sym typeface="Arial"/>
              </a:defRPr>
            </a:lvl6pPr>
            <a:lvl7pPr marR="0" lvl="6" algn="ctr" rtl="0">
              <a:spcBef>
                <a:spcPts val="360"/>
              </a:spcBef>
              <a:spcAft>
                <a:spcPts val="0"/>
              </a:spcAft>
              <a:buClr>
                <a:schemeClr val="accent6"/>
              </a:buClr>
              <a:buSzPts val="1800"/>
              <a:buFont typeface="Arial"/>
              <a:buNone/>
              <a:defRPr sz="1800" b="0" i="0" u="none" strike="noStrike" cap="none">
                <a:solidFill>
                  <a:schemeClr val="lt1"/>
                </a:solidFill>
                <a:latin typeface="Arial"/>
                <a:ea typeface="Arial"/>
                <a:cs typeface="Arial"/>
                <a:sym typeface="Arial"/>
              </a:defRPr>
            </a:lvl7pPr>
            <a:lvl8pPr marR="0" lvl="7" algn="ctr" rtl="0">
              <a:spcBef>
                <a:spcPts val="320"/>
              </a:spcBef>
              <a:spcAft>
                <a:spcPts val="0"/>
              </a:spcAft>
              <a:buClr>
                <a:schemeClr val="accent6"/>
              </a:buClr>
              <a:buSzPts val="1600"/>
              <a:buFont typeface="Arial"/>
              <a:buNone/>
              <a:defRPr sz="1600" b="0" i="0" u="none" strike="noStrike" cap="none">
                <a:solidFill>
                  <a:schemeClr val="lt1"/>
                </a:solidFill>
                <a:latin typeface="Arial"/>
                <a:ea typeface="Arial"/>
                <a:cs typeface="Arial"/>
                <a:sym typeface="Arial"/>
              </a:defRPr>
            </a:lvl8pPr>
            <a:lvl9pPr marR="0" lvl="8" algn="ctr" rtl="0">
              <a:spcBef>
                <a:spcPts val="320"/>
              </a:spcBef>
              <a:spcAft>
                <a:spcPts val="0"/>
              </a:spcAft>
              <a:buClr>
                <a:schemeClr val="accent6"/>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8" name="Google Shape;18;p2"/>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19" name="Google Shape;19;p2"/>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20" name="Google Shape;20;p2"/>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4"/>
        <p:cNvGrpSpPr/>
        <p:nvPr/>
      </p:nvGrpSpPr>
      <p:grpSpPr>
        <a:xfrm>
          <a:off x="0" y="0"/>
          <a:ext cx="0" cy="0"/>
          <a:chOff x="0" y="0"/>
          <a:chExt cx="0" cy="0"/>
        </a:xfrm>
      </p:grpSpPr>
      <p:sp>
        <p:nvSpPr>
          <p:cNvPr id="75" name="Google Shape;75;p11"/>
          <p:cNvSpPr txBox="1">
            <a:spLocks noGrp="1"/>
          </p:cNvSpPr>
          <p:nvPr>
            <p:ph type="title"/>
          </p:nvPr>
        </p:nvSpPr>
        <p:spPr>
          <a:xfrm>
            <a:off x="457200" y="274638"/>
            <a:ext cx="7467600" cy="1143000"/>
          </a:xfrm>
          <a:prstGeom prst="rect">
            <a:avLst/>
          </a:prstGeom>
          <a:noFill/>
          <a:ln>
            <a:noFill/>
          </a:ln>
        </p:spPr>
        <p:txBody>
          <a:bodyPr spcFirstLastPara="1" wrap="square" lIns="45700" tIns="45700" rIns="45700" bIns="45700" anchor="ctr" anchorCtr="0"/>
          <a:lstStyle>
            <a:lvl1pPr marR="0" lvl="0" algn="l" rtl="0">
              <a:spcBef>
                <a:spcPts val="0"/>
              </a:spcBef>
              <a:spcAft>
                <a:spcPts val="0"/>
              </a:spcAft>
              <a:buClr>
                <a:schemeClr val="lt1"/>
              </a:buClr>
              <a:buSzPts val="4600"/>
              <a:buFont typeface="Source Sans Pro"/>
              <a:buNone/>
              <a:defRPr sz="4600" b="0" i="0" u="none" strike="noStrike" cap="non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6" name="Google Shape;76;p11"/>
          <p:cNvSpPr txBox="1">
            <a:spLocks noGrp="1"/>
          </p:cNvSpPr>
          <p:nvPr>
            <p:ph type="body" idx="1"/>
          </p:nvPr>
        </p:nvSpPr>
        <p:spPr>
          <a:xfrm rot="5400000">
            <a:off x="1928018" y="129381"/>
            <a:ext cx="4525963" cy="7467600"/>
          </a:xfrm>
          <a:prstGeom prst="rect">
            <a:avLst/>
          </a:prstGeom>
          <a:noFill/>
          <a:ln>
            <a:noFill/>
          </a:ln>
        </p:spPr>
        <p:txBody>
          <a:bodyPr spcFirstLastPara="1" wrap="square" lIns="91425" tIns="45700" rIns="91425" bIns="45700" anchor="t" anchorCtr="0"/>
          <a:lstStyle>
            <a:lvl1pPr marL="457200" marR="0" lvl="0" indent="-381000" algn="l" rtl="0">
              <a:spcBef>
                <a:spcPts val="600"/>
              </a:spcBef>
              <a:spcAft>
                <a:spcPts val="0"/>
              </a:spcAft>
              <a:buClr>
                <a:schemeClr val="accent1"/>
              </a:buClr>
              <a:buSzPts val="2400"/>
              <a:buFont typeface="Noto Sans Symbols"/>
              <a:buChar char="⦿"/>
              <a:defRPr sz="3000" b="0" i="0" u="none" strike="noStrike" cap="none">
                <a:solidFill>
                  <a:schemeClr val="lt1"/>
                </a:solidFill>
                <a:latin typeface="Arial"/>
                <a:ea typeface="Arial"/>
                <a:cs typeface="Arial"/>
                <a:sym typeface="Arial"/>
              </a:defRPr>
            </a:lvl1pPr>
            <a:lvl2pPr marL="914400" marR="0" lvl="1" indent="-377190" algn="l" rtl="0">
              <a:spcBef>
                <a:spcPts val="520"/>
              </a:spcBef>
              <a:spcAft>
                <a:spcPts val="0"/>
              </a:spcAft>
              <a:buClr>
                <a:schemeClr val="accent1"/>
              </a:buClr>
              <a:buSzPts val="2340"/>
              <a:buFont typeface="Noto Sans Symbols"/>
              <a:buChar char="●"/>
              <a:defRPr sz="2600" b="0" i="0" u="none" strike="noStrike" cap="none">
                <a:solidFill>
                  <a:schemeClr val="lt1"/>
                </a:solidFill>
                <a:latin typeface="Arial"/>
                <a:ea typeface="Arial"/>
                <a:cs typeface="Arial"/>
                <a:sym typeface="Arial"/>
              </a:defRPr>
            </a:lvl2pPr>
            <a:lvl3pPr marL="1371600" marR="0" lvl="2" indent="-358139" algn="l" rtl="0">
              <a:spcBef>
                <a:spcPts val="480"/>
              </a:spcBef>
              <a:spcAft>
                <a:spcPts val="0"/>
              </a:spcAft>
              <a:buClr>
                <a:schemeClr val="accent2"/>
              </a:buClr>
              <a:buSzPts val="2040"/>
              <a:buFont typeface="Arial"/>
              <a:buChar char="○"/>
              <a:defRPr sz="2400" b="0" i="0" u="none" strike="noStrike" cap="none">
                <a:solidFill>
                  <a:schemeClr val="lt1"/>
                </a:solidFill>
                <a:latin typeface="Arial"/>
                <a:ea typeface="Arial"/>
                <a:cs typeface="Arial"/>
                <a:sym typeface="Arial"/>
              </a:defRPr>
            </a:lvl3pPr>
            <a:lvl4pPr marL="1828800" marR="0" lvl="3" indent="-342900" algn="l" rtl="0">
              <a:spcBef>
                <a:spcPts val="400"/>
              </a:spcBef>
              <a:spcAft>
                <a:spcPts val="0"/>
              </a:spcAft>
              <a:buClr>
                <a:schemeClr val="accent3"/>
              </a:buClr>
              <a:buSzPts val="1800"/>
              <a:buFont typeface="Noto Sans Symbols"/>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accent4"/>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77" name="Google Shape;77;p11"/>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78" name="Google Shape;78;p11"/>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79" name="Google Shape;79;p11"/>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80"/>
        <p:cNvGrpSpPr/>
        <p:nvPr/>
      </p:nvGrpSpPr>
      <p:grpSpPr>
        <a:xfrm>
          <a:off x="0" y="0"/>
          <a:ext cx="0" cy="0"/>
          <a:chOff x="0" y="0"/>
          <a:chExt cx="0" cy="0"/>
        </a:xfrm>
      </p:grpSpPr>
      <p:sp>
        <p:nvSpPr>
          <p:cNvPr id="81" name="Google Shape;81;p12"/>
          <p:cNvSpPr txBox="1">
            <a:spLocks noGrp="1"/>
          </p:cNvSpPr>
          <p:nvPr>
            <p:ph type="title"/>
          </p:nvPr>
        </p:nvSpPr>
        <p:spPr>
          <a:xfrm rot="5400000">
            <a:off x="4732337" y="2171700"/>
            <a:ext cx="5851525" cy="2057400"/>
          </a:xfrm>
          <a:prstGeom prst="rect">
            <a:avLst/>
          </a:prstGeom>
          <a:noFill/>
          <a:ln>
            <a:noFill/>
          </a:ln>
        </p:spPr>
        <p:txBody>
          <a:bodyPr spcFirstLastPara="1" wrap="square" lIns="45700" tIns="45700" rIns="45700" bIns="45700" anchor="ctr" anchorCtr="0"/>
          <a:lstStyle>
            <a:lvl1pPr marR="0" lvl="0" algn="l" rtl="0">
              <a:spcBef>
                <a:spcPts val="0"/>
              </a:spcBef>
              <a:spcAft>
                <a:spcPts val="0"/>
              </a:spcAft>
              <a:buClr>
                <a:schemeClr val="lt1"/>
              </a:buClr>
              <a:buSzPts val="4600"/>
              <a:buFont typeface="Source Sans Pro"/>
              <a:buNone/>
              <a:defRPr sz="4600" b="0" i="0" u="none" strike="noStrike" cap="non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2" name="Google Shape;82;p12"/>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lstStyle>
            <a:lvl1pPr marL="457200" marR="0" lvl="0" indent="-381000" algn="l" rtl="0">
              <a:spcBef>
                <a:spcPts val="600"/>
              </a:spcBef>
              <a:spcAft>
                <a:spcPts val="0"/>
              </a:spcAft>
              <a:buClr>
                <a:schemeClr val="accent1"/>
              </a:buClr>
              <a:buSzPts val="2400"/>
              <a:buFont typeface="Noto Sans Symbols"/>
              <a:buChar char="⦿"/>
              <a:defRPr sz="3000" b="0" i="0" u="none" strike="noStrike" cap="none">
                <a:solidFill>
                  <a:schemeClr val="lt1"/>
                </a:solidFill>
                <a:latin typeface="Arial"/>
                <a:ea typeface="Arial"/>
                <a:cs typeface="Arial"/>
                <a:sym typeface="Arial"/>
              </a:defRPr>
            </a:lvl1pPr>
            <a:lvl2pPr marL="914400" marR="0" lvl="1" indent="-377190" algn="l" rtl="0">
              <a:spcBef>
                <a:spcPts val="520"/>
              </a:spcBef>
              <a:spcAft>
                <a:spcPts val="0"/>
              </a:spcAft>
              <a:buClr>
                <a:schemeClr val="accent1"/>
              </a:buClr>
              <a:buSzPts val="2340"/>
              <a:buFont typeface="Noto Sans Symbols"/>
              <a:buChar char="●"/>
              <a:defRPr sz="2600" b="0" i="0" u="none" strike="noStrike" cap="none">
                <a:solidFill>
                  <a:schemeClr val="lt1"/>
                </a:solidFill>
                <a:latin typeface="Arial"/>
                <a:ea typeface="Arial"/>
                <a:cs typeface="Arial"/>
                <a:sym typeface="Arial"/>
              </a:defRPr>
            </a:lvl2pPr>
            <a:lvl3pPr marL="1371600" marR="0" lvl="2" indent="-358139" algn="l" rtl="0">
              <a:spcBef>
                <a:spcPts val="480"/>
              </a:spcBef>
              <a:spcAft>
                <a:spcPts val="0"/>
              </a:spcAft>
              <a:buClr>
                <a:schemeClr val="accent2"/>
              </a:buClr>
              <a:buSzPts val="2040"/>
              <a:buFont typeface="Arial"/>
              <a:buChar char="○"/>
              <a:defRPr sz="2400" b="0" i="0" u="none" strike="noStrike" cap="none">
                <a:solidFill>
                  <a:schemeClr val="lt1"/>
                </a:solidFill>
                <a:latin typeface="Arial"/>
                <a:ea typeface="Arial"/>
                <a:cs typeface="Arial"/>
                <a:sym typeface="Arial"/>
              </a:defRPr>
            </a:lvl3pPr>
            <a:lvl4pPr marL="1828800" marR="0" lvl="3" indent="-342900" algn="l" rtl="0">
              <a:spcBef>
                <a:spcPts val="400"/>
              </a:spcBef>
              <a:spcAft>
                <a:spcPts val="0"/>
              </a:spcAft>
              <a:buClr>
                <a:schemeClr val="accent3"/>
              </a:buClr>
              <a:buSzPts val="1800"/>
              <a:buFont typeface="Noto Sans Symbols"/>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accent4"/>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83" name="Google Shape;83;p12"/>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84" name="Google Shape;84;p12"/>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85" name="Google Shape;85;p12"/>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57200" y="274638"/>
            <a:ext cx="7467600" cy="1143000"/>
          </a:xfrm>
          <a:prstGeom prst="rect">
            <a:avLst/>
          </a:prstGeom>
          <a:noFill/>
          <a:ln>
            <a:noFill/>
          </a:ln>
        </p:spPr>
        <p:txBody>
          <a:bodyPr spcFirstLastPara="1" wrap="square" lIns="45700" tIns="45700" rIns="45700" bIns="45700" anchor="ctr" anchorCtr="0"/>
          <a:lstStyle>
            <a:lvl1pPr marR="0" lvl="0" algn="l" rtl="0">
              <a:spcBef>
                <a:spcPts val="0"/>
              </a:spcBef>
              <a:spcAft>
                <a:spcPts val="0"/>
              </a:spcAft>
              <a:buClr>
                <a:schemeClr val="lt1"/>
              </a:buClr>
              <a:buSzPts val="4600"/>
              <a:buFont typeface="Source Sans Pro"/>
              <a:buNone/>
              <a:defRPr sz="4600" b="0" i="0" u="none" strike="noStrike" cap="non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3" name="Google Shape;23;p3"/>
          <p:cNvSpPr txBox="1">
            <a:spLocks noGrp="1"/>
          </p:cNvSpPr>
          <p:nvPr>
            <p:ph type="body" idx="1"/>
          </p:nvPr>
        </p:nvSpPr>
        <p:spPr>
          <a:xfrm>
            <a:off x="457200" y="1600200"/>
            <a:ext cx="7467600" cy="4525963"/>
          </a:xfrm>
          <a:prstGeom prst="rect">
            <a:avLst/>
          </a:prstGeom>
          <a:noFill/>
          <a:ln>
            <a:noFill/>
          </a:ln>
        </p:spPr>
        <p:txBody>
          <a:bodyPr spcFirstLastPara="1" wrap="square" lIns="91425" tIns="45700" rIns="91425" bIns="45700" anchor="t" anchorCtr="0"/>
          <a:lstStyle>
            <a:lvl1pPr marL="457200" marR="0" lvl="0" indent="-381000" algn="l" rtl="0">
              <a:spcBef>
                <a:spcPts val="600"/>
              </a:spcBef>
              <a:spcAft>
                <a:spcPts val="0"/>
              </a:spcAft>
              <a:buClr>
                <a:schemeClr val="accent1"/>
              </a:buClr>
              <a:buSzPts val="2400"/>
              <a:buFont typeface="Noto Sans Symbols"/>
              <a:buChar char="⦿"/>
              <a:defRPr sz="3000" b="0" i="0" u="none" strike="noStrike" cap="none">
                <a:solidFill>
                  <a:schemeClr val="lt1"/>
                </a:solidFill>
                <a:latin typeface="Arial"/>
                <a:ea typeface="Arial"/>
                <a:cs typeface="Arial"/>
                <a:sym typeface="Arial"/>
              </a:defRPr>
            </a:lvl1pPr>
            <a:lvl2pPr marL="914400" marR="0" lvl="1" indent="-377190" algn="l" rtl="0">
              <a:spcBef>
                <a:spcPts val="520"/>
              </a:spcBef>
              <a:spcAft>
                <a:spcPts val="0"/>
              </a:spcAft>
              <a:buClr>
                <a:schemeClr val="accent1"/>
              </a:buClr>
              <a:buSzPts val="2340"/>
              <a:buFont typeface="Noto Sans Symbols"/>
              <a:buChar char="●"/>
              <a:defRPr sz="2600" b="0" i="0" u="none" strike="noStrike" cap="none">
                <a:solidFill>
                  <a:schemeClr val="lt1"/>
                </a:solidFill>
                <a:latin typeface="Arial"/>
                <a:ea typeface="Arial"/>
                <a:cs typeface="Arial"/>
                <a:sym typeface="Arial"/>
              </a:defRPr>
            </a:lvl2pPr>
            <a:lvl3pPr marL="1371600" marR="0" lvl="2" indent="-358139" algn="l" rtl="0">
              <a:spcBef>
                <a:spcPts val="480"/>
              </a:spcBef>
              <a:spcAft>
                <a:spcPts val="0"/>
              </a:spcAft>
              <a:buClr>
                <a:schemeClr val="accent2"/>
              </a:buClr>
              <a:buSzPts val="2040"/>
              <a:buFont typeface="Arial"/>
              <a:buChar char="○"/>
              <a:defRPr sz="2400" b="0" i="0" u="none" strike="noStrike" cap="none">
                <a:solidFill>
                  <a:schemeClr val="lt1"/>
                </a:solidFill>
                <a:latin typeface="Arial"/>
                <a:ea typeface="Arial"/>
                <a:cs typeface="Arial"/>
                <a:sym typeface="Arial"/>
              </a:defRPr>
            </a:lvl3pPr>
            <a:lvl4pPr marL="1828800" marR="0" lvl="3" indent="-342900" algn="l" rtl="0">
              <a:spcBef>
                <a:spcPts val="400"/>
              </a:spcBef>
              <a:spcAft>
                <a:spcPts val="0"/>
              </a:spcAft>
              <a:buClr>
                <a:schemeClr val="accent3"/>
              </a:buClr>
              <a:buSzPts val="1800"/>
              <a:buFont typeface="Noto Sans Symbols"/>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accent4"/>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24" name="Google Shape;24;p3"/>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25" name="Google Shape;25;p3"/>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26" name="Google Shape;26;p3"/>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Заголовок раздела" type="secHead">
  <p:cSld name="SECTION_HEADER">
    <p:bg>
      <p:bgPr>
        <a:gradFill>
          <a:gsLst>
            <a:gs pos="0">
              <a:srgbClr val="262626"/>
            </a:gs>
            <a:gs pos="30000">
              <a:srgbClr val="2E2E2E"/>
            </a:gs>
            <a:gs pos="100000">
              <a:srgbClr val="7C7C7C"/>
            </a:gs>
          </a:gsLst>
          <a:lin ang="13000000" scaled="0"/>
        </a:gradFill>
        <a:effectLst/>
      </p:bgPr>
    </p:bg>
    <p:spTree>
      <p:nvGrpSpPr>
        <p:cNvPr id="1" name="Shape 27"/>
        <p:cNvGrpSpPr/>
        <p:nvPr/>
      </p:nvGrpSpPr>
      <p:grpSpPr>
        <a:xfrm>
          <a:off x="0" y="0"/>
          <a:ext cx="0" cy="0"/>
          <a:chOff x="0" y="0"/>
          <a:chExt cx="0" cy="0"/>
        </a:xfrm>
      </p:grpSpPr>
      <p:sp>
        <p:nvSpPr>
          <p:cNvPr id="28" name="Google Shape;28;p4"/>
          <p:cNvSpPr/>
          <p:nvPr/>
        </p:nvSpPr>
        <p:spPr>
          <a:xfrm>
            <a:off x="0" y="4752126"/>
            <a:ext cx="9144000" cy="2112962"/>
          </a:xfrm>
          <a:custGeom>
            <a:avLst/>
            <a:gdLst/>
            <a:ahLst/>
            <a:cxnLst/>
            <a:rect l="l" t="t" r="r" b="b"/>
            <a:pathLst>
              <a:path w="5760" h="1331" extrusionOk="0">
                <a:moveTo>
                  <a:pt x="0" y="1066"/>
                </a:moveTo>
                <a:lnTo>
                  <a:pt x="0" y="1331"/>
                </a:lnTo>
                <a:lnTo>
                  <a:pt x="5760" y="1331"/>
                </a:lnTo>
                <a:lnTo>
                  <a:pt x="5760" y="0"/>
                </a:lnTo>
                <a:cubicBezTo>
                  <a:pt x="3220" y="1206"/>
                  <a:pt x="2250" y="1146"/>
                  <a:pt x="0" y="1066"/>
                </a:cubicBezTo>
                <a:close/>
              </a:path>
            </a:pathLst>
          </a:custGeom>
          <a:solidFill>
            <a:srgbClr val="7B7B7B">
              <a:alpha val="44705"/>
            </a:srgbClr>
          </a:solidFill>
          <a:ln>
            <a:noFill/>
          </a:ln>
          <a:effectLst>
            <a:outerShdw blurRad="50800" dist="44450" dir="16200000" algn="ctr" rotWithShape="0">
              <a:srgbClr val="000000">
                <a:alpha val="34901"/>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rial"/>
              <a:ea typeface="Arial"/>
              <a:cs typeface="Arial"/>
              <a:sym typeface="Arial"/>
            </a:endParaRPr>
          </a:p>
        </p:txBody>
      </p:sp>
      <p:sp>
        <p:nvSpPr>
          <p:cNvPr id="29" name="Google Shape;29;p4"/>
          <p:cNvSpPr/>
          <p:nvPr/>
        </p:nvSpPr>
        <p:spPr>
          <a:xfrm>
            <a:off x="6105525" y="0"/>
            <a:ext cx="3038475" cy="6858000"/>
          </a:xfrm>
          <a:custGeom>
            <a:avLst/>
            <a:gdLst/>
            <a:ahLst/>
            <a:cxnLst/>
            <a:rect l="l" t="t" r="r" b="b"/>
            <a:pathLst>
              <a:path w="1914" h="4329" extrusionOk="0">
                <a:moveTo>
                  <a:pt x="1914" y="9"/>
                </a:moveTo>
                <a:lnTo>
                  <a:pt x="1914" y="4329"/>
                </a:lnTo>
                <a:lnTo>
                  <a:pt x="204" y="4327"/>
                </a:lnTo>
                <a:cubicBezTo>
                  <a:pt x="1288" y="3574"/>
                  <a:pt x="1608" y="1590"/>
                  <a:pt x="0" y="0"/>
                </a:cubicBezTo>
                <a:lnTo>
                  <a:pt x="1914" y="9"/>
                </a:lnTo>
                <a:close/>
              </a:path>
            </a:pathLst>
          </a:custGeom>
          <a:solidFill>
            <a:srgbClr val="5A5A5A">
              <a:alpha val="40000"/>
            </a:srgbClr>
          </a:solidFill>
          <a:ln>
            <a:noFill/>
          </a:ln>
          <a:effectLst>
            <a:outerShdw blurRad="50800" dist="50800" dir="10800000" algn="ctr" rotWithShape="0">
              <a:srgbClr val="000000">
                <a:alpha val="44705"/>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rial"/>
              <a:ea typeface="Arial"/>
              <a:cs typeface="Arial"/>
              <a:sym typeface="Arial"/>
            </a:endParaRPr>
          </a:p>
        </p:txBody>
      </p:sp>
      <p:sp>
        <p:nvSpPr>
          <p:cNvPr id="30" name="Google Shape;30;p4"/>
          <p:cNvSpPr txBox="1">
            <a:spLocks noGrp="1"/>
          </p:cNvSpPr>
          <p:nvPr>
            <p:ph type="title"/>
          </p:nvPr>
        </p:nvSpPr>
        <p:spPr>
          <a:xfrm>
            <a:off x="685800" y="3583837"/>
            <a:ext cx="6629400" cy="1826363"/>
          </a:xfrm>
          <a:prstGeom prst="rect">
            <a:avLst/>
          </a:prstGeom>
          <a:noFill/>
          <a:ln>
            <a:noFill/>
          </a:ln>
        </p:spPr>
        <p:txBody>
          <a:bodyPr spcFirstLastPara="1" wrap="square" lIns="45700" tIns="0" rIns="45700" bIns="0" anchor="t" anchorCtr="0"/>
          <a:lstStyle>
            <a:lvl1pPr marR="0" lvl="0" algn="l" rtl="0">
              <a:spcBef>
                <a:spcPts val="0"/>
              </a:spcBef>
              <a:spcAft>
                <a:spcPts val="0"/>
              </a:spcAft>
              <a:buClr>
                <a:srgbClr val="9FD4E6"/>
              </a:buClr>
              <a:buSzPts val="4200"/>
              <a:buFont typeface="Source Sans Pro"/>
              <a:buNone/>
              <a:defRPr sz="4200" b="1" i="0" u="none" strike="noStrike" cap="none">
                <a:solidFill>
                  <a:srgbClr val="9FD4E6"/>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1" name="Google Shape;31;p4"/>
          <p:cNvSpPr txBox="1">
            <a:spLocks noGrp="1"/>
          </p:cNvSpPr>
          <p:nvPr>
            <p:ph type="body" idx="1"/>
          </p:nvPr>
        </p:nvSpPr>
        <p:spPr>
          <a:xfrm>
            <a:off x="685800" y="2485800"/>
            <a:ext cx="6629400" cy="1066688"/>
          </a:xfrm>
          <a:prstGeom prst="rect">
            <a:avLst/>
          </a:prstGeom>
          <a:noFill/>
          <a:ln>
            <a:noFill/>
          </a:ln>
        </p:spPr>
        <p:txBody>
          <a:bodyPr spcFirstLastPara="1" wrap="square" lIns="45700" tIns="0" rIns="45700" bIns="0" anchor="b" anchorCtr="0"/>
          <a:lstStyle>
            <a:lvl1pPr marL="457200" marR="0" lvl="0" indent="-228600" algn="l" rtl="0">
              <a:spcBef>
                <a:spcPts val="400"/>
              </a:spcBef>
              <a:spcAft>
                <a:spcPts val="0"/>
              </a:spcAft>
              <a:buClr>
                <a:schemeClr val="accent1"/>
              </a:buClr>
              <a:buSzPts val="1600"/>
              <a:buFont typeface="Noto Sans Symbols"/>
              <a:buNone/>
              <a:defRPr sz="2000" b="0" i="0" u="none" strike="noStrike" cap="none">
                <a:solidFill>
                  <a:schemeClr val="lt1"/>
                </a:solidFill>
                <a:latin typeface="Arial"/>
                <a:ea typeface="Arial"/>
                <a:cs typeface="Arial"/>
                <a:sym typeface="Arial"/>
              </a:defRPr>
            </a:lvl1pPr>
            <a:lvl2pPr marL="914400" marR="0" lvl="1" indent="-228600" algn="l" rtl="0">
              <a:spcBef>
                <a:spcPts val="360"/>
              </a:spcBef>
              <a:spcAft>
                <a:spcPts val="0"/>
              </a:spcAft>
              <a:buClr>
                <a:schemeClr val="accent1"/>
              </a:buClr>
              <a:buSzPts val="1620"/>
              <a:buFont typeface="Noto Sans Symbols"/>
              <a:buNone/>
              <a:defRPr sz="1800" b="0" i="0" u="none" strike="noStrike" cap="none">
                <a:solidFill>
                  <a:schemeClr val="lt1"/>
                </a:solidFill>
                <a:latin typeface="Arial"/>
                <a:ea typeface="Arial"/>
                <a:cs typeface="Arial"/>
                <a:sym typeface="Arial"/>
              </a:defRPr>
            </a:lvl2pPr>
            <a:lvl3pPr marL="1371600" marR="0" lvl="2" indent="-228600" algn="l" rtl="0">
              <a:spcBef>
                <a:spcPts val="320"/>
              </a:spcBef>
              <a:spcAft>
                <a:spcPts val="0"/>
              </a:spcAft>
              <a:buClr>
                <a:schemeClr val="accent2"/>
              </a:buClr>
              <a:buSzPts val="1360"/>
              <a:buFont typeface="Arial"/>
              <a:buNone/>
              <a:defRPr sz="1600" b="0" i="0" u="none" strike="noStrike" cap="none">
                <a:solidFill>
                  <a:schemeClr val="lt1"/>
                </a:solidFill>
                <a:latin typeface="Arial"/>
                <a:ea typeface="Arial"/>
                <a:cs typeface="Arial"/>
                <a:sym typeface="Arial"/>
              </a:defRPr>
            </a:lvl3pPr>
            <a:lvl4pPr marL="1828800" marR="0" lvl="3" indent="-228600" algn="l" rtl="0">
              <a:spcBef>
                <a:spcPts val="280"/>
              </a:spcBef>
              <a:spcAft>
                <a:spcPts val="0"/>
              </a:spcAft>
              <a:buClr>
                <a:schemeClr val="accent3"/>
              </a:buClr>
              <a:buSzPts val="1260"/>
              <a:buFont typeface="Noto Sans Symbols"/>
              <a:buNone/>
              <a:defRPr sz="1400" b="0" i="0" u="none" strike="noStrike" cap="none">
                <a:solidFill>
                  <a:schemeClr val="lt1"/>
                </a:solidFill>
                <a:latin typeface="Arial"/>
                <a:ea typeface="Arial"/>
                <a:cs typeface="Arial"/>
                <a:sym typeface="Arial"/>
              </a:defRPr>
            </a:lvl4pPr>
            <a:lvl5pPr marL="2286000" marR="0" lvl="4" indent="-228600" algn="l" rtl="0">
              <a:spcBef>
                <a:spcPts val="280"/>
              </a:spcBef>
              <a:spcAft>
                <a:spcPts val="0"/>
              </a:spcAft>
              <a:buClr>
                <a:schemeClr val="accent4"/>
              </a:buClr>
              <a:buSzPts val="1400"/>
              <a:buFont typeface="Arial"/>
              <a:buNone/>
              <a:defRPr sz="14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32" name="Google Shape;32;p4"/>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33" name="Google Shape;33;p4"/>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34" name="Google Shape;34;p4"/>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5"/>
        <p:cNvGrpSpPr/>
        <p:nvPr/>
      </p:nvGrpSpPr>
      <p:grpSpPr>
        <a:xfrm>
          <a:off x="0" y="0"/>
          <a:ext cx="0" cy="0"/>
          <a:chOff x="0" y="0"/>
          <a:chExt cx="0" cy="0"/>
        </a:xfrm>
      </p:grpSpPr>
      <p:sp>
        <p:nvSpPr>
          <p:cNvPr id="36" name="Google Shape;36;p5"/>
          <p:cNvSpPr txBox="1">
            <a:spLocks noGrp="1"/>
          </p:cNvSpPr>
          <p:nvPr>
            <p:ph type="title"/>
          </p:nvPr>
        </p:nvSpPr>
        <p:spPr>
          <a:xfrm>
            <a:off x="457200" y="274638"/>
            <a:ext cx="7467600" cy="1143000"/>
          </a:xfrm>
          <a:prstGeom prst="rect">
            <a:avLst/>
          </a:prstGeom>
          <a:noFill/>
          <a:ln>
            <a:noFill/>
          </a:ln>
        </p:spPr>
        <p:txBody>
          <a:bodyPr spcFirstLastPara="1" wrap="square" lIns="45700" tIns="45700" rIns="45700" bIns="45700" anchor="ctr" anchorCtr="0"/>
          <a:lstStyle>
            <a:lvl1pPr marR="0" lvl="0" algn="l" rtl="0">
              <a:spcBef>
                <a:spcPts val="0"/>
              </a:spcBef>
              <a:spcAft>
                <a:spcPts val="0"/>
              </a:spcAft>
              <a:buClr>
                <a:schemeClr val="lt1"/>
              </a:buClr>
              <a:buSzPts val="4600"/>
              <a:buFont typeface="Source Sans Pro"/>
              <a:buNone/>
              <a:defRPr sz="4600" b="0" i="0" u="none" strike="noStrike" cap="non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7" name="Google Shape;37;p5"/>
          <p:cNvSpPr txBox="1">
            <a:spLocks noGrp="1"/>
          </p:cNvSpPr>
          <p:nvPr>
            <p:ph type="body" idx="1"/>
          </p:nvPr>
        </p:nvSpPr>
        <p:spPr>
          <a:xfrm>
            <a:off x="457200" y="1600200"/>
            <a:ext cx="3657600" cy="4525963"/>
          </a:xfrm>
          <a:prstGeom prst="rect">
            <a:avLst/>
          </a:prstGeom>
          <a:noFill/>
          <a:ln>
            <a:noFill/>
          </a:ln>
        </p:spPr>
        <p:txBody>
          <a:bodyPr spcFirstLastPara="1" wrap="square" lIns="91425" tIns="45700" rIns="91425" bIns="45700" anchor="t" anchorCtr="0"/>
          <a:lstStyle>
            <a:lvl1pPr marL="457200" marR="0" lvl="0" indent="-360680" algn="l" rtl="0">
              <a:spcBef>
                <a:spcPts val="520"/>
              </a:spcBef>
              <a:spcAft>
                <a:spcPts val="0"/>
              </a:spcAft>
              <a:buClr>
                <a:schemeClr val="accent1"/>
              </a:buClr>
              <a:buSzPts val="2080"/>
              <a:buFont typeface="Noto Sans Symbols"/>
              <a:buChar char="⦿"/>
              <a:defRPr sz="2600" b="0" i="0" u="none" strike="noStrike" cap="none">
                <a:solidFill>
                  <a:schemeClr val="lt1"/>
                </a:solidFill>
                <a:latin typeface="Arial"/>
                <a:ea typeface="Arial"/>
                <a:cs typeface="Arial"/>
                <a:sym typeface="Arial"/>
              </a:defRPr>
            </a:lvl1pPr>
            <a:lvl2pPr marL="914400" marR="0" lvl="1" indent="-354330" algn="l" rtl="0">
              <a:spcBef>
                <a:spcPts val="440"/>
              </a:spcBef>
              <a:spcAft>
                <a:spcPts val="0"/>
              </a:spcAft>
              <a:buClr>
                <a:schemeClr val="accent1"/>
              </a:buClr>
              <a:buSzPts val="1980"/>
              <a:buFont typeface="Noto Sans Symbols"/>
              <a:buChar char="●"/>
              <a:defRPr sz="2200" b="0" i="0" u="none" strike="noStrike" cap="none">
                <a:solidFill>
                  <a:schemeClr val="lt1"/>
                </a:solidFill>
                <a:latin typeface="Arial"/>
                <a:ea typeface="Arial"/>
                <a:cs typeface="Arial"/>
                <a:sym typeface="Arial"/>
              </a:defRPr>
            </a:lvl2pPr>
            <a:lvl3pPr marL="1371600" marR="0" lvl="2" indent="-336550" algn="l" rtl="0">
              <a:spcBef>
                <a:spcPts val="400"/>
              </a:spcBef>
              <a:spcAft>
                <a:spcPts val="0"/>
              </a:spcAft>
              <a:buClr>
                <a:schemeClr val="accent2"/>
              </a:buClr>
              <a:buSzPts val="1700"/>
              <a:buFont typeface="Arial"/>
              <a:buChar char="○"/>
              <a:defRPr sz="2000" b="0" i="0" u="none" strike="noStrike" cap="none">
                <a:solidFill>
                  <a:schemeClr val="lt1"/>
                </a:solidFill>
                <a:latin typeface="Arial"/>
                <a:ea typeface="Arial"/>
                <a:cs typeface="Arial"/>
                <a:sym typeface="Arial"/>
              </a:defRPr>
            </a:lvl3pPr>
            <a:lvl4pPr marL="1828800" marR="0" lvl="3" indent="-331469" algn="l" rtl="0">
              <a:spcBef>
                <a:spcPts val="360"/>
              </a:spcBef>
              <a:spcAft>
                <a:spcPts val="0"/>
              </a:spcAft>
              <a:buClr>
                <a:schemeClr val="accent3"/>
              </a:buClr>
              <a:buSzPts val="1620"/>
              <a:buFont typeface="Noto Sans Symbols"/>
              <a:buChar char="●"/>
              <a:defRPr sz="1800" b="0" i="0" u="none" strike="noStrike" cap="none">
                <a:solidFill>
                  <a:schemeClr val="lt1"/>
                </a:solidFill>
                <a:latin typeface="Arial"/>
                <a:ea typeface="Arial"/>
                <a:cs typeface="Arial"/>
                <a:sym typeface="Arial"/>
              </a:defRPr>
            </a:lvl4pPr>
            <a:lvl5pPr marL="2286000" marR="0" lvl="4" indent="-342900" algn="l" rtl="0">
              <a:spcBef>
                <a:spcPts val="360"/>
              </a:spcBef>
              <a:spcAft>
                <a:spcPts val="0"/>
              </a:spcAft>
              <a:buClr>
                <a:schemeClr val="accent4"/>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38" name="Google Shape;38;p5"/>
          <p:cNvSpPr txBox="1">
            <a:spLocks noGrp="1"/>
          </p:cNvSpPr>
          <p:nvPr>
            <p:ph type="body" idx="2"/>
          </p:nvPr>
        </p:nvSpPr>
        <p:spPr>
          <a:xfrm>
            <a:off x="4267200" y="1600200"/>
            <a:ext cx="3657600" cy="4525963"/>
          </a:xfrm>
          <a:prstGeom prst="rect">
            <a:avLst/>
          </a:prstGeom>
          <a:noFill/>
          <a:ln>
            <a:noFill/>
          </a:ln>
        </p:spPr>
        <p:txBody>
          <a:bodyPr spcFirstLastPara="1" wrap="square" lIns="91425" tIns="45700" rIns="91425" bIns="45700" anchor="t" anchorCtr="0"/>
          <a:lstStyle>
            <a:lvl1pPr marL="457200" marR="0" lvl="0" indent="-360680" algn="l" rtl="0">
              <a:spcBef>
                <a:spcPts val="520"/>
              </a:spcBef>
              <a:spcAft>
                <a:spcPts val="0"/>
              </a:spcAft>
              <a:buClr>
                <a:schemeClr val="accent1"/>
              </a:buClr>
              <a:buSzPts val="2080"/>
              <a:buFont typeface="Noto Sans Symbols"/>
              <a:buChar char="⦿"/>
              <a:defRPr sz="2600" b="0" i="0" u="none" strike="noStrike" cap="none">
                <a:solidFill>
                  <a:schemeClr val="lt1"/>
                </a:solidFill>
                <a:latin typeface="Arial"/>
                <a:ea typeface="Arial"/>
                <a:cs typeface="Arial"/>
                <a:sym typeface="Arial"/>
              </a:defRPr>
            </a:lvl1pPr>
            <a:lvl2pPr marL="914400" marR="0" lvl="1" indent="-354330" algn="l" rtl="0">
              <a:spcBef>
                <a:spcPts val="440"/>
              </a:spcBef>
              <a:spcAft>
                <a:spcPts val="0"/>
              </a:spcAft>
              <a:buClr>
                <a:schemeClr val="accent1"/>
              </a:buClr>
              <a:buSzPts val="1980"/>
              <a:buFont typeface="Noto Sans Symbols"/>
              <a:buChar char="●"/>
              <a:defRPr sz="2200" b="0" i="0" u="none" strike="noStrike" cap="none">
                <a:solidFill>
                  <a:schemeClr val="lt1"/>
                </a:solidFill>
                <a:latin typeface="Arial"/>
                <a:ea typeface="Arial"/>
                <a:cs typeface="Arial"/>
                <a:sym typeface="Arial"/>
              </a:defRPr>
            </a:lvl2pPr>
            <a:lvl3pPr marL="1371600" marR="0" lvl="2" indent="-336550" algn="l" rtl="0">
              <a:spcBef>
                <a:spcPts val="400"/>
              </a:spcBef>
              <a:spcAft>
                <a:spcPts val="0"/>
              </a:spcAft>
              <a:buClr>
                <a:schemeClr val="accent2"/>
              </a:buClr>
              <a:buSzPts val="1700"/>
              <a:buFont typeface="Arial"/>
              <a:buChar char="○"/>
              <a:defRPr sz="2000" b="0" i="0" u="none" strike="noStrike" cap="none">
                <a:solidFill>
                  <a:schemeClr val="lt1"/>
                </a:solidFill>
                <a:latin typeface="Arial"/>
                <a:ea typeface="Arial"/>
                <a:cs typeface="Arial"/>
                <a:sym typeface="Arial"/>
              </a:defRPr>
            </a:lvl3pPr>
            <a:lvl4pPr marL="1828800" marR="0" lvl="3" indent="-331469" algn="l" rtl="0">
              <a:spcBef>
                <a:spcPts val="360"/>
              </a:spcBef>
              <a:spcAft>
                <a:spcPts val="0"/>
              </a:spcAft>
              <a:buClr>
                <a:schemeClr val="accent3"/>
              </a:buClr>
              <a:buSzPts val="1620"/>
              <a:buFont typeface="Noto Sans Symbols"/>
              <a:buChar char="●"/>
              <a:defRPr sz="1800" b="0" i="0" u="none" strike="noStrike" cap="none">
                <a:solidFill>
                  <a:schemeClr val="lt1"/>
                </a:solidFill>
                <a:latin typeface="Arial"/>
                <a:ea typeface="Arial"/>
                <a:cs typeface="Arial"/>
                <a:sym typeface="Arial"/>
              </a:defRPr>
            </a:lvl4pPr>
            <a:lvl5pPr marL="2286000" marR="0" lvl="4" indent="-342900" algn="l" rtl="0">
              <a:spcBef>
                <a:spcPts val="360"/>
              </a:spcBef>
              <a:spcAft>
                <a:spcPts val="0"/>
              </a:spcAft>
              <a:buClr>
                <a:schemeClr val="accent4"/>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39" name="Google Shape;39;p5"/>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40" name="Google Shape;40;p5"/>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41" name="Google Shape;41;p5"/>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Сравнение" type="twoTxTwoObj">
  <p:cSld name="TWO_OBJECTS_WITH_TEXT">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457200" y="273050"/>
            <a:ext cx="8229600" cy="1143000"/>
          </a:xfrm>
          <a:prstGeom prst="rect">
            <a:avLst/>
          </a:prstGeom>
          <a:noFill/>
          <a:ln>
            <a:noFill/>
          </a:ln>
        </p:spPr>
        <p:txBody>
          <a:bodyPr spcFirstLastPara="1" wrap="square" lIns="45700" tIns="45700" rIns="45700" bIns="45700" anchor="ctr" anchorCtr="0"/>
          <a:lstStyle>
            <a:lvl1pPr marR="0" lvl="0" algn="l" rtl="0">
              <a:spcBef>
                <a:spcPts val="0"/>
              </a:spcBef>
              <a:spcAft>
                <a:spcPts val="0"/>
              </a:spcAft>
              <a:buClr>
                <a:schemeClr val="lt1"/>
              </a:buClr>
              <a:buSzPts val="4600"/>
              <a:buFont typeface="Source Sans Pro"/>
              <a:buNone/>
              <a:defRPr sz="4600" b="0" i="0" u="none" strike="noStrike" cap="non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4" name="Google Shape;44;p6"/>
          <p:cNvSpPr txBox="1">
            <a:spLocks noGrp="1"/>
          </p:cNvSpPr>
          <p:nvPr>
            <p:ph type="body" idx="1"/>
          </p:nvPr>
        </p:nvSpPr>
        <p:spPr>
          <a:xfrm>
            <a:off x="457200" y="5486400"/>
            <a:ext cx="4040188" cy="838200"/>
          </a:xfrm>
          <a:prstGeom prst="rect">
            <a:avLst/>
          </a:prstGeom>
          <a:noFill/>
          <a:ln>
            <a:noFill/>
          </a:ln>
        </p:spPr>
        <p:txBody>
          <a:bodyPr spcFirstLastPara="1" wrap="square" lIns="91425" tIns="45700" rIns="91425" bIns="45700" anchor="t" anchorCtr="0"/>
          <a:lstStyle>
            <a:lvl1pPr marL="457200" marR="0" lvl="0" indent="-228600" algn="l" rtl="0">
              <a:spcBef>
                <a:spcPts val="480"/>
              </a:spcBef>
              <a:spcAft>
                <a:spcPts val="0"/>
              </a:spcAft>
              <a:buClr>
                <a:schemeClr val="accent1"/>
              </a:buClr>
              <a:buSzPts val="1920"/>
              <a:buFont typeface="Noto Sans Symbols"/>
              <a:buNone/>
              <a:defRPr sz="2400" b="1" i="0" u="none" strike="noStrike" cap="none">
                <a:solidFill>
                  <a:schemeClr val="accent1"/>
                </a:solidFill>
                <a:latin typeface="Arial"/>
                <a:ea typeface="Arial"/>
                <a:cs typeface="Arial"/>
                <a:sym typeface="Arial"/>
              </a:defRPr>
            </a:lvl1pPr>
            <a:lvl2pPr marL="914400" marR="0" lvl="1" indent="-228600" algn="l" rtl="0">
              <a:spcBef>
                <a:spcPts val="400"/>
              </a:spcBef>
              <a:spcAft>
                <a:spcPts val="0"/>
              </a:spcAft>
              <a:buClr>
                <a:schemeClr val="accent1"/>
              </a:buClr>
              <a:buSzPts val="1800"/>
              <a:buFont typeface="Noto Sans Symbols"/>
              <a:buNone/>
              <a:defRPr sz="2000" b="1" i="0" u="none" strike="noStrike" cap="none">
                <a:solidFill>
                  <a:schemeClr val="lt1"/>
                </a:solidFill>
                <a:latin typeface="Arial"/>
                <a:ea typeface="Arial"/>
                <a:cs typeface="Arial"/>
                <a:sym typeface="Arial"/>
              </a:defRPr>
            </a:lvl2pPr>
            <a:lvl3pPr marL="1371600" marR="0" lvl="2" indent="-228600" algn="l" rtl="0">
              <a:spcBef>
                <a:spcPts val="360"/>
              </a:spcBef>
              <a:spcAft>
                <a:spcPts val="0"/>
              </a:spcAft>
              <a:buClr>
                <a:schemeClr val="accent2"/>
              </a:buClr>
              <a:buSzPts val="1530"/>
              <a:buFont typeface="Arial"/>
              <a:buNone/>
              <a:defRPr sz="1800" b="1" i="0" u="none" strike="noStrike" cap="none">
                <a:solidFill>
                  <a:schemeClr val="lt1"/>
                </a:solidFill>
                <a:latin typeface="Arial"/>
                <a:ea typeface="Arial"/>
                <a:cs typeface="Arial"/>
                <a:sym typeface="Arial"/>
              </a:defRPr>
            </a:lvl3pPr>
            <a:lvl4pPr marL="1828800" marR="0" lvl="3" indent="-228600" algn="l" rtl="0">
              <a:spcBef>
                <a:spcPts val="320"/>
              </a:spcBef>
              <a:spcAft>
                <a:spcPts val="0"/>
              </a:spcAft>
              <a:buClr>
                <a:schemeClr val="accent3"/>
              </a:buClr>
              <a:buSzPts val="1440"/>
              <a:buFont typeface="Noto Sans Symbols"/>
              <a:buNone/>
              <a:defRPr sz="1600" b="1" i="0" u="none" strike="noStrike" cap="none">
                <a:solidFill>
                  <a:schemeClr val="lt1"/>
                </a:solidFill>
                <a:latin typeface="Arial"/>
                <a:ea typeface="Arial"/>
                <a:cs typeface="Arial"/>
                <a:sym typeface="Arial"/>
              </a:defRPr>
            </a:lvl4pPr>
            <a:lvl5pPr marL="2286000" marR="0" lvl="4" indent="-228600" algn="l" rtl="0">
              <a:spcBef>
                <a:spcPts val="320"/>
              </a:spcBef>
              <a:spcAft>
                <a:spcPts val="0"/>
              </a:spcAft>
              <a:buClr>
                <a:schemeClr val="accent4"/>
              </a:buClr>
              <a:buSzPts val="1600"/>
              <a:buFont typeface="Arial"/>
              <a:buNone/>
              <a:defRPr sz="1600" b="1"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45" name="Google Shape;45;p6"/>
          <p:cNvSpPr txBox="1">
            <a:spLocks noGrp="1"/>
          </p:cNvSpPr>
          <p:nvPr>
            <p:ph type="body" idx="2"/>
          </p:nvPr>
        </p:nvSpPr>
        <p:spPr>
          <a:xfrm>
            <a:off x="4645025" y="5486400"/>
            <a:ext cx="4041775" cy="838200"/>
          </a:xfrm>
          <a:prstGeom prst="rect">
            <a:avLst/>
          </a:prstGeom>
          <a:noFill/>
          <a:ln>
            <a:noFill/>
          </a:ln>
        </p:spPr>
        <p:txBody>
          <a:bodyPr spcFirstLastPara="1" wrap="square" lIns="91425" tIns="45700" rIns="91425" bIns="45700" anchor="t" anchorCtr="0"/>
          <a:lstStyle>
            <a:lvl1pPr marL="457200" marR="0" lvl="0" indent="-228600" algn="l" rtl="0">
              <a:spcBef>
                <a:spcPts val="480"/>
              </a:spcBef>
              <a:spcAft>
                <a:spcPts val="0"/>
              </a:spcAft>
              <a:buClr>
                <a:schemeClr val="accent1"/>
              </a:buClr>
              <a:buSzPts val="1920"/>
              <a:buFont typeface="Noto Sans Symbols"/>
              <a:buNone/>
              <a:defRPr sz="2400" b="1" i="0" u="none" strike="noStrike" cap="none">
                <a:solidFill>
                  <a:schemeClr val="accent1"/>
                </a:solidFill>
                <a:latin typeface="Arial"/>
                <a:ea typeface="Arial"/>
                <a:cs typeface="Arial"/>
                <a:sym typeface="Arial"/>
              </a:defRPr>
            </a:lvl1pPr>
            <a:lvl2pPr marL="914400" marR="0" lvl="1" indent="-228600" algn="l" rtl="0">
              <a:spcBef>
                <a:spcPts val="400"/>
              </a:spcBef>
              <a:spcAft>
                <a:spcPts val="0"/>
              </a:spcAft>
              <a:buClr>
                <a:schemeClr val="accent1"/>
              </a:buClr>
              <a:buSzPts val="1800"/>
              <a:buFont typeface="Noto Sans Symbols"/>
              <a:buNone/>
              <a:defRPr sz="2000" b="1" i="0" u="none" strike="noStrike" cap="none">
                <a:solidFill>
                  <a:schemeClr val="lt1"/>
                </a:solidFill>
                <a:latin typeface="Arial"/>
                <a:ea typeface="Arial"/>
                <a:cs typeface="Arial"/>
                <a:sym typeface="Arial"/>
              </a:defRPr>
            </a:lvl2pPr>
            <a:lvl3pPr marL="1371600" marR="0" lvl="2" indent="-228600" algn="l" rtl="0">
              <a:spcBef>
                <a:spcPts val="360"/>
              </a:spcBef>
              <a:spcAft>
                <a:spcPts val="0"/>
              </a:spcAft>
              <a:buClr>
                <a:schemeClr val="accent2"/>
              </a:buClr>
              <a:buSzPts val="1530"/>
              <a:buFont typeface="Arial"/>
              <a:buNone/>
              <a:defRPr sz="1800" b="1" i="0" u="none" strike="noStrike" cap="none">
                <a:solidFill>
                  <a:schemeClr val="lt1"/>
                </a:solidFill>
                <a:latin typeface="Arial"/>
                <a:ea typeface="Arial"/>
                <a:cs typeface="Arial"/>
                <a:sym typeface="Arial"/>
              </a:defRPr>
            </a:lvl3pPr>
            <a:lvl4pPr marL="1828800" marR="0" lvl="3" indent="-228600" algn="l" rtl="0">
              <a:spcBef>
                <a:spcPts val="320"/>
              </a:spcBef>
              <a:spcAft>
                <a:spcPts val="0"/>
              </a:spcAft>
              <a:buClr>
                <a:schemeClr val="accent3"/>
              </a:buClr>
              <a:buSzPts val="1440"/>
              <a:buFont typeface="Noto Sans Symbols"/>
              <a:buNone/>
              <a:defRPr sz="1600" b="1" i="0" u="none" strike="noStrike" cap="none">
                <a:solidFill>
                  <a:schemeClr val="lt1"/>
                </a:solidFill>
                <a:latin typeface="Arial"/>
                <a:ea typeface="Arial"/>
                <a:cs typeface="Arial"/>
                <a:sym typeface="Arial"/>
              </a:defRPr>
            </a:lvl4pPr>
            <a:lvl5pPr marL="2286000" marR="0" lvl="4" indent="-228600" algn="l" rtl="0">
              <a:spcBef>
                <a:spcPts val="320"/>
              </a:spcBef>
              <a:spcAft>
                <a:spcPts val="0"/>
              </a:spcAft>
              <a:buClr>
                <a:schemeClr val="accent4"/>
              </a:buClr>
              <a:buSzPts val="1600"/>
              <a:buFont typeface="Arial"/>
              <a:buNone/>
              <a:defRPr sz="1600" b="1"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46" name="Google Shape;46;p6"/>
          <p:cNvSpPr txBox="1">
            <a:spLocks noGrp="1"/>
          </p:cNvSpPr>
          <p:nvPr>
            <p:ph type="body" idx="3"/>
          </p:nvPr>
        </p:nvSpPr>
        <p:spPr>
          <a:xfrm>
            <a:off x="457200" y="1516912"/>
            <a:ext cx="4040188" cy="3941763"/>
          </a:xfrm>
          <a:prstGeom prst="rect">
            <a:avLst/>
          </a:prstGeom>
          <a:noFill/>
          <a:ln>
            <a:noFill/>
          </a:ln>
        </p:spPr>
        <p:txBody>
          <a:bodyPr spcFirstLastPara="1" wrap="square" lIns="91425" tIns="45700" rIns="91425" bIns="45700" anchor="t" anchorCtr="0"/>
          <a:lstStyle>
            <a:lvl1pPr marL="457200" marR="0" lvl="0" indent="-350520" algn="l" rtl="0">
              <a:spcBef>
                <a:spcPts val="480"/>
              </a:spcBef>
              <a:spcAft>
                <a:spcPts val="0"/>
              </a:spcAft>
              <a:buClr>
                <a:schemeClr val="accent1"/>
              </a:buClr>
              <a:buSzPts val="1920"/>
              <a:buFont typeface="Noto Sans Symbols"/>
              <a:buChar char="⦿"/>
              <a:defRPr sz="2400" b="0" i="0" u="none" strike="noStrike" cap="none">
                <a:solidFill>
                  <a:schemeClr val="lt1"/>
                </a:solidFill>
                <a:latin typeface="Arial"/>
                <a:ea typeface="Arial"/>
                <a:cs typeface="Arial"/>
                <a:sym typeface="Arial"/>
              </a:defRPr>
            </a:lvl1pPr>
            <a:lvl2pPr marL="914400" marR="0" lvl="1" indent="-342900" algn="l" rtl="0">
              <a:spcBef>
                <a:spcPts val="400"/>
              </a:spcBef>
              <a:spcAft>
                <a:spcPts val="0"/>
              </a:spcAft>
              <a:buClr>
                <a:schemeClr val="accent1"/>
              </a:buClr>
              <a:buSzPts val="1800"/>
              <a:buFont typeface="Noto Sans Symbols"/>
              <a:buChar char="●"/>
              <a:defRPr sz="2000" b="0" i="0" u="none" strike="noStrike" cap="none">
                <a:solidFill>
                  <a:schemeClr val="lt1"/>
                </a:solidFill>
                <a:latin typeface="Arial"/>
                <a:ea typeface="Arial"/>
                <a:cs typeface="Arial"/>
                <a:sym typeface="Arial"/>
              </a:defRPr>
            </a:lvl2pPr>
            <a:lvl3pPr marL="1371600" marR="0" lvl="2" indent="-325755" algn="l" rtl="0">
              <a:spcBef>
                <a:spcPts val="360"/>
              </a:spcBef>
              <a:spcAft>
                <a:spcPts val="0"/>
              </a:spcAft>
              <a:buClr>
                <a:schemeClr val="accent2"/>
              </a:buClr>
              <a:buSzPts val="1530"/>
              <a:buFont typeface="Arial"/>
              <a:buChar char="○"/>
              <a:defRPr sz="1800" b="0" i="0" u="none" strike="noStrike" cap="none">
                <a:solidFill>
                  <a:schemeClr val="lt1"/>
                </a:solidFill>
                <a:latin typeface="Arial"/>
                <a:ea typeface="Arial"/>
                <a:cs typeface="Arial"/>
                <a:sym typeface="Arial"/>
              </a:defRPr>
            </a:lvl3pPr>
            <a:lvl4pPr marL="1828800" marR="0" lvl="3" indent="-320039" algn="l" rtl="0">
              <a:spcBef>
                <a:spcPts val="320"/>
              </a:spcBef>
              <a:spcAft>
                <a:spcPts val="0"/>
              </a:spcAft>
              <a:buClr>
                <a:schemeClr val="accent3"/>
              </a:buClr>
              <a:buSzPts val="1440"/>
              <a:buFont typeface="Noto Sans Symbols"/>
              <a:buChar char="●"/>
              <a:defRPr sz="1600" b="0" i="0" u="none" strike="noStrike" cap="none">
                <a:solidFill>
                  <a:schemeClr val="lt1"/>
                </a:solidFill>
                <a:latin typeface="Arial"/>
                <a:ea typeface="Arial"/>
                <a:cs typeface="Arial"/>
                <a:sym typeface="Arial"/>
              </a:defRPr>
            </a:lvl4pPr>
            <a:lvl5pPr marL="2286000" marR="0" lvl="4" indent="-330200" algn="l" rtl="0">
              <a:spcBef>
                <a:spcPts val="320"/>
              </a:spcBef>
              <a:spcAft>
                <a:spcPts val="0"/>
              </a:spcAft>
              <a:buClr>
                <a:schemeClr val="accent4"/>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47" name="Google Shape;47;p6"/>
          <p:cNvSpPr txBox="1">
            <a:spLocks noGrp="1"/>
          </p:cNvSpPr>
          <p:nvPr>
            <p:ph type="body" idx="4"/>
          </p:nvPr>
        </p:nvSpPr>
        <p:spPr>
          <a:xfrm>
            <a:off x="4645025" y="1516912"/>
            <a:ext cx="4041775" cy="3941763"/>
          </a:xfrm>
          <a:prstGeom prst="rect">
            <a:avLst/>
          </a:prstGeom>
          <a:noFill/>
          <a:ln>
            <a:noFill/>
          </a:ln>
        </p:spPr>
        <p:txBody>
          <a:bodyPr spcFirstLastPara="1" wrap="square" lIns="91425" tIns="45700" rIns="91425" bIns="45700" anchor="t" anchorCtr="0"/>
          <a:lstStyle>
            <a:lvl1pPr marL="457200" marR="0" lvl="0" indent="-350520" algn="l" rtl="0">
              <a:spcBef>
                <a:spcPts val="480"/>
              </a:spcBef>
              <a:spcAft>
                <a:spcPts val="0"/>
              </a:spcAft>
              <a:buClr>
                <a:schemeClr val="accent1"/>
              </a:buClr>
              <a:buSzPts val="1920"/>
              <a:buFont typeface="Noto Sans Symbols"/>
              <a:buChar char="⦿"/>
              <a:defRPr sz="2400" b="0" i="0" u="none" strike="noStrike" cap="none">
                <a:solidFill>
                  <a:schemeClr val="lt1"/>
                </a:solidFill>
                <a:latin typeface="Arial"/>
                <a:ea typeface="Arial"/>
                <a:cs typeface="Arial"/>
                <a:sym typeface="Arial"/>
              </a:defRPr>
            </a:lvl1pPr>
            <a:lvl2pPr marL="914400" marR="0" lvl="1" indent="-342900" algn="l" rtl="0">
              <a:spcBef>
                <a:spcPts val="400"/>
              </a:spcBef>
              <a:spcAft>
                <a:spcPts val="0"/>
              </a:spcAft>
              <a:buClr>
                <a:schemeClr val="accent1"/>
              </a:buClr>
              <a:buSzPts val="1800"/>
              <a:buFont typeface="Noto Sans Symbols"/>
              <a:buChar char="●"/>
              <a:defRPr sz="2000" b="0" i="0" u="none" strike="noStrike" cap="none">
                <a:solidFill>
                  <a:schemeClr val="lt1"/>
                </a:solidFill>
                <a:latin typeface="Arial"/>
                <a:ea typeface="Arial"/>
                <a:cs typeface="Arial"/>
                <a:sym typeface="Arial"/>
              </a:defRPr>
            </a:lvl2pPr>
            <a:lvl3pPr marL="1371600" marR="0" lvl="2" indent="-325755" algn="l" rtl="0">
              <a:spcBef>
                <a:spcPts val="360"/>
              </a:spcBef>
              <a:spcAft>
                <a:spcPts val="0"/>
              </a:spcAft>
              <a:buClr>
                <a:schemeClr val="accent2"/>
              </a:buClr>
              <a:buSzPts val="1530"/>
              <a:buFont typeface="Arial"/>
              <a:buChar char="○"/>
              <a:defRPr sz="1800" b="0" i="0" u="none" strike="noStrike" cap="none">
                <a:solidFill>
                  <a:schemeClr val="lt1"/>
                </a:solidFill>
                <a:latin typeface="Arial"/>
                <a:ea typeface="Arial"/>
                <a:cs typeface="Arial"/>
                <a:sym typeface="Arial"/>
              </a:defRPr>
            </a:lvl3pPr>
            <a:lvl4pPr marL="1828800" marR="0" lvl="3" indent="-320039" algn="l" rtl="0">
              <a:spcBef>
                <a:spcPts val="320"/>
              </a:spcBef>
              <a:spcAft>
                <a:spcPts val="0"/>
              </a:spcAft>
              <a:buClr>
                <a:schemeClr val="accent3"/>
              </a:buClr>
              <a:buSzPts val="1440"/>
              <a:buFont typeface="Noto Sans Symbols"/>
              <a:buChar char="●"/>
              <a:defRPr sz="1600" b="0" i="0" u="none" strike="noStrike" cap="none">
                <a:solidFill>
                  <a:schemeClr val="lt1"/>
                </a:solidFill>
                <a:latin typeface="Arial"/>
                <a:ea typeface="Arial"/>
                <a:cs typeface="Arial"/>
                <a:sym typeface="Arial"/>
              </a:defRPr>
            </a:lvl4pPr>
            <a:lvl5pPr marL="2286000" marR="0" lvl="4" indent="-330200" algn="l" rtl="0">
              <a:spcBef>
                <a:spcPts val="320"/>
              </a:spcBef>
              <a:spcAft>
                <a:spcPts val="0"/>
              </a:spcAft>
              <a:buClr>
                <a:schemeClr val="accent4"/>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48" name="Google Shape;48;p6"/>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49" name="Google Shape;49;p6"/>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50" name="Google Shape;50;p6"/>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51"/>
        <p:cNvGrpSpPr/>
        <p:nvPr/>
      </p:nvGrpSpPr>
      <p:grpSpPr>
        <a:xfrm>
          <a:off x="0" y="0"/>
          <a:ext cx="0" cy="0"/>
          <a:chOff x="0" y="0"/>
          <a:chExt cx="0" cy="0"/>
        </a:xfrm>
      </p:grpSpPr>
      <p:sp>
        <p:nvSpPr>
          <p:cNvPr id="52" name="Google Shape;52;p7"/>
          <p:cNvSpPr txBox="1">
            <a:spLocks noGrp="1"/>
          </p:cNvSpPr>
          <p:nvPr>
            <p:ph type="title"/>
          </p:nvPr>
        </p:nvSpPr>
        <p:spPr>
          <a:xfrm>
            <a:off x="457200" y="274320"/>
            <a:ext cx="7470648" cy="1143000"/>
          </a:xfrm>
          <a:prstGeom prst="rect">
            <a:avLst/>
          </a:prstGeom>
          <a:noFill/>
          <a:ln>
            <a:noFill/>
          </a:ln>
        </p:spPr>
        <p:txBody>
          <a:bodyPr spcFirstLastPara="1" wrap="square" lIns="45700" tIns="45700" rIns="45700" bIns="45700" anchor="ctr" anchorCtr="0"/>
          <a:lstStyle>
            <a:lvl1pPr marR="0" lvl="0" algn="l" rtl="0">
              <a:spcBef>
                <a:spcPts val="0"/>
              </a:spcBef>
              <a:spcAft>
                <a:spcPts val="0"/>
              </a:spcAft>
              <a:buClr>
                <a:schemeClr val="lt1"/>
              </a:buClr>
              <a:buSzPts val="4600"/>
              <a:buFont typeface="Source Sans Pro"/>
              <a:buNone/>
              <a:defRPr sz="4600" b="0" i="0" u="none" strike="noStrike" cap="non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3" name="Google Shape;53;p7"/>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54" name="Google Shape;54;p7"/>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
        <p:nvSpPr>
          <p:cNvPr id="55" name="Google Shape;55;p7"/>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56"/>
        <p:cNvGrpSpPr/>
        <p:nvPr/>
      </p:nvGrpSpPr>
      <p:grpSpPr>
        <a:xfrm>
          <a:off x="0" y="0"/>
          <a:ext cx="0" cy="0"/>
          <a:chOff x="0" y="0"/>
          <a:chExt cx="0" cy="0"/>
        </a:xfrm>
      </p:grpSpPr>
      <p:sp>
        <p:nvSpPr>
          <p:cNvPr id="57" name="Google Shape;57;p8"/>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58" name="Google Shape;58;p8"/>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59" name="Google Shape;59;p8"/>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60"/>
        <p:cNvGrpSpPr/>
        <p:nvPr/>
      </p:nvGrpSpPr>
      <p:grpSpPr>
        <a:xfrm>
          <a:off x="0" y="0"/>
          <a:ext cx="0" cy="0"/>
          <a:chOff x="0" y="0"/>
          <a:chExt cx="0" cy="0"/>
        </a:xfrm>
      </p:grpSpPr>
      <p:sp>
        <p:nvSpPr>
          <p:cNvPr id="61" name="Google Shape;61;p9"/>
          <p:cNvSpPr txBox="1">
            <a:spLocks noGrp="1"/>
          </p:cNvSpPr>
          <p:nvPr>
            <p:ph type="title"/>
          </p:nvPr>
        </p:nvSpPr>
        <p:spPr>
          <a:xfrm>
            <a:off x="457200" y="1185528"/>
            <a:ext cx="3200400" cy="730250"/>
          </a:xfrm>
          <a:prstGeom prst="rect">
            <a:avLst/>
          </a:prstGeom>
          <a:noFill/>
          <a:ln>
            <a:noFill/>
          </a:ln>
        </p:spPr>
        <p:txBody>
          <a:bodyPr spcFirstLastPara="1" wrap="square" lIns="45700" tIns="0" rIns="45700" bIns="0" anchor="t" anchorCtr="0"/>
          <a:lstStyle>
            <a:lvl1pPr marR="0" lvl="0" algn="l" rtl="0">
              <a:spcBef>
                <a:spcPts val="0"/>
              </a:spcBef>
              <a:spcAft>
                <a:spcPts val="0"/>
              </a:spcAft>
              <a:buClr>
                <a:schemeClr val="accent1"/>
              </a:buClr>
              <a:buSzPts val="1800"/>
              <a:buFont typeface="Source Sans Pro"/>
              <a:buNone/>
              <a:defRPr sz="1800" b="1" i="0" u="none" strike="noStrike" cap="none">
                <a:solidFill>
                  <a:schemeClr val="accen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2" name="Google Shape;62;p9"/>
          <p:cNvSpPr txBox="1">
            <a:spLocks noGrp="1"/>
          </p:cNvSpPr>
          <p:nvPr>
            <p:ph type="body" idx="1"/>
          </p:nvPr>
        </p:nvSpPr>
        <p:spPr>
          <a:xfrm>
            <a:off x="457200" y="214424"/>
            <a:ext cx="2743200" cy="914400"/>
          </a:xfrm>
          <a:prstGeom prst="rect">
            <a:avLst/>
          </a:prstGeom>
          <a:noFill/>
          <a:ln>
            <a:noFill/>
          </a:ln>
        </p:spPr>
        <p:txBody>
          <a:bodyPr spcFirstLastPara="1" wrap="square" lIns="45700" tIns="0" rIns="45700" bIns="0" anchor="b" anchorCtr="0"/>
          <a:lstStyle>
            <a:lvl1pPr marL="457200" marR="0" lvl="0" indent="-228600" algn="l" rtl="0">
              <a:spcBef>
                <a:spcPts val="280"/>
              </a:spcBef>
              <a:spcAft>
                <a:spcPts val="0"/>
              </a:spcAft>
              <a:buClr>
                <a:schemeClr val="accent1"/>
              </a:buClr>
              <a:buSzPts val="1120"/>
              <a:buFont typeface="Noto Sans Symbols"/>
              <a:buNone/>
              <a:defRPr sz="1400" b="0" i="0" u="none" strike="noStrike" cap="none">
                <a:solidFill>
                  <a:schemeClr val="lt1"/>
                </a:solidFill>
                <a:latin typeface="Arial"/>
                <a:ea typeface="Arial"/>
                <a:cs typeface="Arial"/>
                <a:sym typeface="Arial"/>
              </a:defRPr>
            </a:lvl1pPr>
            <a:lvl2pPr marL="914400" marR="0" lvl="1" indent="-228600" algn="l" rtl="0">
              <a:spcBef>
                <a:spcPts val="240"/>
              </a:spcBef>
              <a:spcAft>
                <a:spcPts val="0"/>
              </a:spcAft>
              <a:buClr>
                <a:schemeClr val="accent1"/>
              </a:buClr>
              <a:buSzPts val="1080"/>
              <a:buFont typeface="Noto Sans Symbols"/>
              <a:buNone/>
              <a:defRPr sz="1200" b="0" i="0" u="none" strike="noStrike" cap="none">
                <a:solidFill>
                  <a:schemeClr val="lt1"/>
                </a:solidFill>
                <a:latin typeface="Arial"/>
                <a:ea typeface="Arial"/>
                <a:cs typeface="Arial"/>
                <a:sym typeface="Arial"/>
              </a:defRPr>
            </a:lvl2pPr>
            <a:lvl3pPr marL="1371600" marR="0" lvl="2" indent="-228600" algn="l" rtl="0">
              <a:spcBef>
                <a:spcPts val="200"/>
              </a:spcBef>
              <a:spcAft>
                <a:spcPts val="0"/>
              </a:spcAft>
              <a:buClr>
                <a:schemeClr val="accent2"/>
              </a:buClr>
              <a:buSzPts val="850"/>
              <a:buFont typeface="Arial"/>
              <a:buNone/>
              <a:defRPr sz="1000" b="0" i="0" u="none" strike="noStrike" cap="none">
                <a:solidFill>
                  <a:schemeClr val="lt1"/>
                </a:solidFill>
                <a:latin typeface="Arial"/>
                <a:ea typeface="Arial"/>
                <a:cs typeface="Arial"/>
                <a:sym typeface="Arial"/>
              </a:defRPr>
            </a:lvl3pPr>
            <a:lvl4pPr marL="1828800" marR="0" lvl="3" indent="-228600" algn="l" rtl="0">
              <a:spcBef>
                <a:spcPts val="180"/>
              </a:spcBef>
              <a:spcAft>
                <a:spcPts val="0"/>
              </a:spcAft>
              <a:buClr>
                <a:schemeClr val="accent3"/>
              </a:buClr>
              <a:buSzPts val="810"/>
              <a:buFont typeface="Noto Sans Symbols"/>
              <a:buNone/>
              <a:defRPr sz="900" b="0" i="0" u="none" strike="noStrike" cap="none">
                <a:solidFill>
                  <a:schemeClr val="lt1"/>
                </a:solidFill>
                <a:latin typeface="Arial"/>
                <a:ea typeface="Arial"/>
                <a:cs typeface="Arial"/>
                <a:sym typeface="Arial"/>
              </a:defRPr>
            </a:lvl4pPr>
            <a:lvl5pPr marL="2286000" marR="0" lvl="4" indent="-228600" algn="l" rtl="0">
              <a:spcBef>
                <a:spcPts val="180"/>
              </a:spcBef>
              <a:spcAft>
                <a:spcPts val="0"/>
              </a:spcAft>
              <a:buClr>
                <a:schemeClr val="accent4"/>
              </a:buClr>
              <a:buSzPts val="900"/>
              <a:buFont typeface="Arial"/>
              <a:buNone/>
              <a:defRPr sz="9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63" name="Google Shape;63;p9"/>
          <p:cNvSpPr txBox="1">
            <a:spLocks noGrp="1"/>
          </p:cNvSpPr>
          <p:nvPr>
            <p:ph type="body" idx="2"/>
          </p:nvPr>
        </p:nvSpPr>
        <p:spPr>
          <a:xfrm>
            <a:off x="457200" y="1981200"/>
            <a:ext cx="7086600" cy="3810000"/>
          </a:xfrm>
          <a:prstGeom prst="rect">
            <a:avLst/>
          </a:prstGeom>
          <a:noFill/>
          <a:ln>
            <a:noFill/>
          </a:ln>
        </p:spPr>
        <p:txBody>
          <a:bodyPr spcFirstLastPara="1" wrap="square" lIns="91425" tIns="45700" rIns="91425" bIns="45700" anchor="t" anchorCtr="0"/>
          <a:lstStyle>
            <a:lvl1pPr marL="457200" marR="0" lvl="0" indent="-370840" algn="l" rtl="0">
              <a:spcBef>
                <a:spcPts val="560"/>
              </a:spcBef>
              <a:spcAft>
                <a:spcPts val="0"/>
              </a:spcAft>
              <a:buClr>
                <a:schemeClr val="accent1"/>
              </a:buClr>
              <a:buSzPts val="2240"/>
              <a:buFont typeface="Noto Sans Symbols"/>
              <a:buChar char="⦿"/>
              <a:defRPr sz="2800" b="0" i="0" u="none" strike="noStrike" cap="none">
                <a:solidFill>
                  <a:schemeClr val="lt1"/>
                </a:solidFill>
                <a:latin typeface="Arial"/>
                <a:ea typeface="Arial"/>
                <a:cs typeface="Arial"/>
                <a:sym typeface="Arial"/>
              </a:defRPr>
            </a:lvl1pPr>
            <a:lvl2pPr marL="914400" marR="0" lvl="1" indent="-365760" algn="l" rtl="0">
              <a:spcBef>
                <a:spcPts val="480"/>
              </a:spcBef>
              <a:spcAft>
                <a:spcPts val="0"/>
              </a:spcAft>
              <a:buClr>
                <a:schemeClr val="accent1"/>
              </a:buClr>
              <a:buSzPts val="2160"/>
              <a:buFont typeface="Noto Sans Symbols"/>
              <a:buChar char="●"/>
              <a:defRPr sz="2400" b="0" i="0" u="none" strike="noStrike" cap="none">
                <a:solidFill>
                  <a:schemeClr val="lt1"/>
                </a:solidFill>
                <a:latin typeface="Arial"/>
                <a:ea typeface="Arial"/>
                <a:cs typeface="Arial"/>
                <a:sym typeface="Arial"/>
              </a:defRPr>
            </a:lvl2pPr>
            <a:lvl3pPr marL="1371600" marR="0" lvl="2" indent="-347344" algn="l" rtl="0">
              <a:spcBef>
                <a:spcPts val="440"/>
              </a:spcBef>
              <a:spcAft>
                <a:spcPts val="0"/>
              </a:spcAft>
              <a:buClr>
                <a:schemeClr val="accent2"/>
              </a:buClr>
              <a:buSzPts val="1870"/>
              <a:buFont typeface="Arial"/>
              <a:buChar char="○"/>
              <a:defRPr sz="2200" b="0" i="0" u="none" strike="noStrike" cap="none">
                <a:solidFill>
                  <a:schemeClr val="lt1"/>
                </a:solidFill>
                <a:latin typeface="Arial"/>
                <a:ea typeface="Arial"/>
                <a:cs typeface="Arial"/>
                <a:sym typeface="Arial"/>
              </a:defRPr>
            </a:lvl3pPr>
            <a:lvl4pPr marL="1828800" marR="0" lvl="3" indent="-342900" algn="l" rtl="0">
              <a:spcBef>
                <a:spcPts val="400"/>
              </a:spcBef>
              <a:spcAft>
                <a:spcPts val="0"/>
              </a:spcAft>
              <a:buClr>
                <a:schemeClr val="accent3"/>
              </a:buClr>
              <a:buSzPts val="1800"/>
              <a:buFont typeface="Noto Sans Symbols"/>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accent4"/>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64" name="Google Shape;64;p9"/>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65" name="Google Shape;65;p9"/>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66" name="Google Shape;66;p9"/>
          <p:cNvSpPr txBox="1">
            <a:spLocks noGrp="1"/>
          </p:cNvSpPr>
          <p:nvPr>
            <p:ph type="sldNum" idx="12"/>
          </p:nvPr>
        </p:nvSpPr>
        <p:spPr>
          <a:xfrm>
            <a:off x="8156448"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Рисунок с подписью" type="picTx">
  <p:cSld name="PICTURE_WITH_CAPTION_TEXT">
    <p:spTree>
      <p:nvGrpSpPr>
        <p:cNvPr id="1" name="Shape 67"/>
        <p:cNvGrpSpPr/>
        <p:nvPr/>
      </p:nvGrpSpPr>
      <p:grpSpPr>
        <a:xfrm>
          <a:off x="0" y="0"/>
          <a:ext cx="0" cy="0"/>
          <a:chOff x="0" y="0"/>
          <a:chExt cx="0" cy="0"/>
        </a:xfrm>
      </p:grpSpPr>
      <p:sp>
        <p:nvSpPr>
          <p:cNvPr id="68" name="Google Shape;68;p10"/>
          <p:cNvSpPr txBox="1">
            <a:spLocks noGrp="1"/>
          </p:cNvSpPr>
          <p:nvPr>
            <p:ph type="title"/>
          </p:nvPr>
        </p:nvSpPr>
        <p:spPr>
          <a:xfrm>
            <a:off x="5556732" y="1705709"/>
            <a:ext cx="3053868" cy="1253808"/>
          </a:xfrm>
          <a:prstGeom prst="rect">
            <a:avLst/>
          </a:prstGeom>
          <a:noFill/>
          <a:ln>
            <a:noFill/>
          </a:ln>
        </p:spPr>
        <p:txBody>
          <a:bodyPr spcFirstLastPara="1" wrap="square" lIns="45700" tIns="45700" rIns="45700" bIns="45700" anchor="b" anchorCtr="0"/>
          <a:lstStyle>
            <a:lvl1pPr marR="0" lvl="0" algn="l" rtl="0">
              <a:spcBef>
                <a:spcPts val="0"/>
              </a:spcBef>
              <a:spcAft>
                <a:spcPts val="0"/>
              </a:spcAft>
              <a:buClr>
                <a:schemeClr val="accent1"/>
              </a:buClr>
              <a:buSzPts val="2200"/>
              <a:buFont typeface="Source Sans Pro"/>
              <a:buNone/>
              <a:defRPr sz="2200" b="1" i="0" u="none" strike="noStrike" cap="none">
                <a:solidFill>
                  <a:schemeClr val="accen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9" name="Google Shape;69;p10"/>
          <p:cNvSpPr>
            <a:spLocks noGrp="1"/>
          </p:cNvSpPr>
          <p:nvPr>
            <p:ph type="pic" idx="2"/>
          </p:nvPr>
        </p:nvSpPr>
        <p:spPr>
          <a:xfrm>
            <a:off x="1065628" y="1019907"/>
            <a:ext cx="4114800" cy="4114800"/>
          </a:xfrm>
          <a:prstGeom prst="ellipse">
            <a:avLst/>
          </a:prstGeom>
          <a:solidFill>
            <a:srgbClr val="2B2B2B"/>
          </a:solidFill>
          <a:ln w="50800" cap="flat" cmpd="sng">
            <a:solidFill>
              <a:schemeClr val="dk2"/>
            </a:solidFill>
            <a:prstDash val="solid"/>
            <a:miter lim="800000"/>
            <a:headEnd type="none" w="sm" len="sm"/>
            <a:tailEnd type="none" w="sm" len="sm"/>
          </a:ln>
          <a:effectLst>
            <a:outerShdw blurRad="152000" dist="345000" dir="5400000" sx="-80000" sy="-18000" rotWithShape="0">
              <a:srgbClr val="000000">
                <a:alpha val="24705"/>
              </a:srgbClr>
            </a:outerShdw>
          </a:effectLst>
        </p:spPr>
        <p:txBody>
          <a:bodyPr spcFirstLastPara="1" wrap="square" lIns="91425" tIns="45700" rIns="91425" bIns="45700" anchor="t" anchorCtr="0"/>
          <a:lstStyle>
            <a:lvl1pPr marR="0" lvl="0" algn="l" rtl="0">
              <a:spcBef>
                <a:spcPts val="640"/>
              </a:spcBef>
              <a:spcAft>
                <a:spcPts val="0"/>
              </a:spcAft>
              <a:buClr>
                <a:schemeClr val="accent1"/>
              </a:buClr>
              <a:buSzPts val="2560"/>
              <a:buFont typeface="Noto Sans Symbols"/>
              <a:buNone/>
              <a:defRPr sz="3200" b="0" i="0" u="none" strike="noStrike" cap="none">
                <a:solidFill>
                  <a:schemeClr val="lt1"/>
                </a:solidFill>
                <a:latin typeface="Arial"/>
                <a:ea typeface="Arial"/>
                <a:cs typeface="Arial"/>
                <a:sym typeface="Arial"/>
              </a:defRPr>
            </a:lvl1pPr>
            <a:lvl2pPr marR="0" lvl="1" algn="l" rtl="0">
              <a:spcBef>
                <a:spcPts val="520"/>
              </a:spcBef>
              <a:spcAft>
                <a:spcPts val="0"/>
              </a:spcAft>
              <a:buClr>
                <a:schemeClr val="accent1"/>
              </a:buClr>
              <a:buSzPts val="2340"/>
              <a:buFont typeface="Noto Sans Symbols"/>
              <a:buChar char="●"/>
              <a:defRPr sz="2600" b="0" i="0" u="none" strike="noStrike" cap="none">
                <a:solidFill>
                  <a:schemeClr val="lt1"/>
                </a:solidFill>
                <a:latin typeface="Arial"/>
                <a:ea typeface="Arial"/>
                <a:cs typeface="Arial"/>
                <a:sym typeface="Arial"/>
              </a:defRPr>
            </a:lvl2pPr>
            <a:lvl3pPr marR="0" lvl="2" algn="l" rtl="0">
              <a:spcBef>
                <a:spcPts val="480"/>
              </a:spcBef>
              <a:spcAft>
                <a:spcPts val="0"/>
              </a:spcAft>
              <a:buClr>
                <a:schemeClr val="accent2"/>
              </a:buClr>
              <a:buSzPts val="2040"/>
              <a:buFont typeface="Arial"/>
              <a:buChar char="○"/>
              <a:defRPr sz="2400" b="0" i="0" u="none" strike="noStrike" cap="none">
                <a:solidFill>
                  <a:schemeClr val="lt1"/>
                </a:solidFill>
                <a:latin typeface="Arial"/>
                <a:ea typeface="Arial"/>
                <a:cs typeface="Arial"/>
                <a:sym typeface="Arial"/>
              </a:defRPr>
            </a:lvl3pPr>
            <a:lvl4pPr marR="0" lvl="3" algn="l" rtl="0">
              <a:spcBef>
                <a:spcPts val="400"/>
              </a:spcBef>
              <a:spcAft>
                <a:spcPts val="0"/>
              </a:spcAft>
              <a:buClr>
                <a:schemeClr val="accent3"/>
              </a:buClr>
              <a:buSzPts val="1800"/>
              <a:buFont typeface="Noto Sans Symbols"/>
              <a:buChar char="●"/>
              <a:defRPr sz="2000" b="0" i="0" u="none" strike="noStrike" cap="none">
                <a:solidFill>
                  <a:schemeClr val="lt1"/>
                </a:solidFill>
                <a:latin typeface="Arial"/>
                <a:ea typeface="Arial"/>
                <a:cs typeface="Arial"/>
                <a:sym typeface="Arial"/>
              </a:defRPr>
            </a:lvl4pPr>
            <a:lvl5pPr marR="0" lvl="4" algn="l" rtl="0">
              <a:spcBef>
                <a:spcPts val="400"/>
              </a:spcBef>
              <a:spcAft>
                <a:spcPts val="0"/>
              </a:spcAft>
              <a:buClr>
                <a:schemeClr val="accent4"/>
              </a:buClr>
              <a:buSzPts val="2000"/>
              <a:buFont typeface="Arial"/>
              <a:buChar char="-"/>
              <a:defRPr sz="2000" b="0" i="0" u="none" strike="noStrike" cap="none">
                <a:solidFill>
                  <a:schemeClr val="lt1"/>
                </a:solidFill>
                <a:latin typeface="Arial"/>
                <a:ea typeface="Arial"/>
                <a:cs typeface="Arial"/>
                <a:sym typeface="Arial"/>
              </a:defRPr>
            </a:lvl5pPr>
            <a:lvl6pPr marR="0" lvl="5"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R="0" lvl="6"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R="0" lvl="7"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R="0" lvl="8"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70" name="Google Shape;70;p10"/>
          <p:cNvSpPr txBox="1">
            <a:spLocks noGrp="1"/>
          </p:cNvSpPr>
          <p:nvPr>
            <p:ph type="body" idx="1"/>
          </p:nvPr>
        </p:nvSpPr>
        <p:spPr>
          <a:xfrm>
            <a:off x="5556734" y="2998765"/>
            <a:ext cx="3053866" cy="2663482"/>
          </a:xfrm>
          <a:prstGeom prst="rect">
            <a:avLst/>
          </a:prstGeom>
          <a:noFill/>
          <a:ln>
            <a:noFill/>
          </a:ln>
        </p:spPr>
        <p:txBody>
          <a:bodyPr spcFirstLastPara="1" wrap="square" lIns="45700" tIns="45700" rIns="45700" bIns="45700" anchor="t" anchorCtr="0"/>
          <a:lstStyle>
            <a:lvl1pPr marL="457200" marR="0" lvl="0" indent="-228600" algn="l" rtl="0">
              <a:spcBef>
                <a:spcPts val="240"/>
              </a:spcBef>
              <a:spcAft>
                <a:spcPts val="0"/>
              </a:spcAft>
              <a:buClr>
                <a:schemeClr val="accent1"/>
              </a:buClr>
              <a:buSzPts val="960"/>
              <a:buFont typeface="Noto Sans Symbols"/>
              <a:buNone/>
              <a:defRPr sz="1200" b="0" i="0" u="none" strike="noStrike" cap="none">
                <a:solidFill>
                  <a:schemeClr val="lt1"/>
                </a:solidFill>
                <a:latin typeface="Arial"/>
                <a:ea typeface="Arial"/>
                <a:cs typeface="Arial"/>
                <a:sym typeface="Arial"/>
              </a:defRPr>
            </a:lvl1pPr>
            <a:lvl2pPr marL="914400" marR="0" lvl="1" indent="-228600" algn="l" rtl="0">
              <a:spcBef>
                <a:spcPts val="240"/>
              </a:spcBef>
              <a:spcAft>
                <a:spcPts val="0"/>
              </a:spcAft>
              <a:buClr>
                <a:schemeClr val="accent1"/>
              </a:buClr>
              <a:buSzPts val="1080"/>
              <a:buFont typeface="Noto Sans Symbols"/>
              <a:buNone/>
              <a:defRPr sz="1200" b="0" i="0" u="none" strike="noStrike" cap="none">
                <a:solidFill>
                  <a:schemeClr val="lt1"/>
                </a:solidFill>
                <a:latin typeface="Arial"/>
                <a:ea typeface="Arial"/>
                <a:cs typeface="Arial"/>
                <a:sym typeface="Arial"/>
              </a:defRPr>
            </a:lvl2pPr>
            <a:lvl3pPr marL="1371600" marR="0" lvl="2" indent="-228600" algn="l" rtl="0">
              <a:spcBef>
                <a:spcPts val="200"/>
              </a:spcBef>
              <a:spcAft>
                <a:spcPts val="0"/>
              </a:spcAft>
              <a:buClr>
                <a:schemeClr val="accent2"/>
              </a:buClr>
              <a:buSzPts val="850"/>
              <a:buFont typeface="Arial"/>
              <a:buNone/>
              <a:defRPr sz="1000" b="0" i="0" u="none" strike="noStrike" cap="none">
                <a:solidFill>
                  <a:schemeClr val="lt1"/>
                </a:solidFill>
                <a:latin typeface="Arial"/>
                <a:ea typeface="Arial"/>
                <a:cs typeface="Arial"/>
                <a:sym typeface="Arial"/>
              </a:defRPr>
            </a:lvl3pPr>
            <a:lvl4pPr marL="1828800" marR="0" lvl="3" indent="-228600" algn="l" rtl="0">
              <a:spcBef>
                <a:spcPts val="180"/>
              </a:spcBef>
              <a:spcAft>
                <a:spcPts val="0"/>
              </a:spcAft>
              <a:buClr>
                <a:schemeClr val="accent3"/>
              </a:buClr>
              <a:buSzPts val="810"/>
              <a:buFont typeface="Noto Sans Symbols"/>
              <a:buNone/>
              <a:defRPr sz="900" b="0" i="0" u="none" strike="noStrike" cap="none">
                <a:solidFill>
                  <a:schemeClr val="lt1"/>
                </a:solidFill>
                <a:latin typeface="Arial"/>
                <a:ea typeface="Arial"/>
                <a:cs typeface="Arial"/>
                <a:sym typeface="Arial"/>
              </a:defRPr>
            </a:lvl4pPr>
            <a:lvl5pPr marL="2286000" marR="0" lvl="4" indent="-228600" algn="l" rtl="0">
              <a:spcBef>
                <a:spcPts val="180"/>
              </a:spcBef>
              <a:spcAft>
                <a:spcPts val="0"/>
              </a:spcAft>
              <a:buClr>
                <a:schemeClr val="accent4"/>
              </a:buClr>
              <a:buSzPts val="900"/>
              <a:buFont typeface="Arial"/>
              <a:buNone/>
              <a:defRPr sz="9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71" name="Google Shape;71;p10"/>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72" name="Google Shape;72;p10"/>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73" name="Google Shape;73;p10"/>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
        <p:cNvGrpSpPr/>
        <p:nvPr/>
      </p:nvGrpSpPr>
      <p:grpSpPr>
        <a:xfrm>
          <a:off x="0" y="0"/>
          <a:ext cx="0" cy="0"/>
          <a:chOff x="0" y="0"/>
          <a:chExt cx="0" cy="0"/>
        </a:xfrm>
      </p:grpSpPr>
      <p:sp>
        <p:nvSpPr>
          <p:cNvPr id="6" name="Google Shape;6;p1"/>
          <p:cNvSpPr/>
          <p:nvPr/>
        </p:nvSpPr>
        <p:spPr>
          <a:xfrm>
            <a:off x="0" y="4752126"/>
            <a:ext cx="9144000" cy="2112962"/>
          </a:xfrm>
          <a:custGeom>
            <a:avLst/>
            <a:gdLst/>
            <a:ahLst/>
            <a:cxnLst/>
            <a:rect l="l" t="t" r="r" b="b"/>
            <a:pathLst>
              <a:path w="5760" h="1331" extrusionOk="0">
                <a:moveTo>
                  <a:pt x="0" y="1066"/>
                </a:moveTo>
                <a:lnTo>
                  <a:pt x="0" y="1331"/>
                </a:lnTo>
                <a:lnTo>
                  <a:pt x="5760" y="1331"/>
                </a:lnTo>
                <a:lnTo>
                  <a:pt x="5760" y="0"/>
                </a:lnTo>
                <a:cubicBezTo>
                  <a:pt x="3220" y="1206"/>
                  <a:pt x="2250" y="1146"/>
                  <a:pt x="0" y="1066"/>
                </a:cubicBezTo>
                <a:close/>
              </a:path>
            </a:pathLst>
          </a:custGeom>
          <a:solidFill>
            <a:srgbClr val="7B7B7B">
              <a:alpha val="44705"/>
            </a:srgbClr>
          </a:solidFill>
          <a:ln>
            <a:noFill/>
          </a:ln>
          <a:effectLst>
            <a:outerShdw blurRad="50800" dist="44450" dir="16200000" algn="ctr" rotWithShape="0">
              <a:srgbClr val="000000">
                <a:alpha val="34901"/>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rial"/>
              <a:ea typeface="Arial"/>
              <a:cs typeface="Arial"/>
              <a:sym typeface="Arial"/>
            </a:endParaRPr>
          </a:p>
        </p:txBody>
      </p:sp>
      <p:sp>
        <p:nvSpPr>
          <p:cNvPr id="7" name="Google Shape;7;p1"/>
          <p:cNvSpPr/>
          <p:nvPr/>
        </p:nvSpPr>
        <p:spPr>
          <a:xfrm>
            <a:off x="7315200" y="0"/>
            <a:ext cx="1828800" cy="6858000"/>
          </a:xfrm>
          <a:custGeom>
            <a:avLst/>
            <a:gdLst/>
            <a:ahLst/>
            <a:cxnLst/>
            <a:rect l="l" t="t" r="r" b="b"/>
            <a:pathLst>
              <a:path w="1914" h="4329" extrusionOk="0">
                <a:moveTo>
                  <a:pt x="1914" y="9"/>
                </a:moveTo>
                <a:lnTo>
                  <a:pt x="1914" y="4329"/>
                </a:lnTo>
                <a:lnTo>
                  <a:pt x="204" y="4327"/>
                </a:lnTo>
                <a:cubicBezTo>
                  <a:pt x="1288" y="3574"/>
                  <a:pt x="2082" y="1734"/>
                  <a:pt x="0" y="0"/>
                </a:cubicBezTo>
                <a:lnTo>
                  <a:pt x="1914" y="9"/>
                </a:lnTo>
                <a:close/>
              </a:path>
            </a:pathLst>
          </a:custGeom>
          <a:solidFill>
            <a:srgbClr val="5A5A5A">
              <a:alpha val="40000"/>
            </a:srgbClr>
          </a:solidFill>
          <a:ln>
            <a:noFill/>
          </a:ln>
          <a:effectLst>
            <a:outerShdw blurRad="50800" dist="50800" dir="10800000" algn="ctr" rotWithShape="0">
              <a:srgbClr val="000000">
                <a:alpha val="44705"/>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rial"/>
              <a:ea typeface="Arial"/>
              <a:cs typeface="Arial"/>
              <a:sym typeface="Arial"/>
            </a:endParaRPr>
          </a:p>
        </p:txBody>
      </p:sp>
      <p:sp>
        <p:nvSpPr>
          <p:cNvPr id="8" name="Google Shape;8;p1"/>
          <p:cNvSpPr txBox="1">
            <a:spLocks noGrp="1"/>
          </p:cNvSpPr>
          <p:nvPr>
            <p:ph type="title"/>
          </p:nvPr>
        </p:nvSpPr>
        <p:spPr>
          <a:xfrm>
            <a:off x="457200" y="274638"/>
            <a:ext cx="7467600" cy="1143000"/>
          </a:xfrm>
          <a:prstGeom prst="rect">
            <a:avLst/>
          </a:prstGeom>
          <a:noFill/>
          <a:ln>
            <a:noFill/>
          </a:ln>
        </p:spPr>
        <p:txBody>
          <a:bodyPr spcFirstLastPara="1" wrap="square" lIns="45700" tIns="45700" rIns="45700" bIns="45700" anchor="ctr" anchorCtr="0"/>
          <a:lstStyle>
            <a:lvl1pPr marR="0" lvl="0" algn="l" rtl="0">
              <a:spcBef>
                <a:spcPts val="0"/>
              </a:spcBef>
              <a:spcAft>
                <a:spcPts val="0"/>
              </a:spcAft>
              <a:buClr>
                <a:schemeClr val="lt1"/>
              </a:buClr>
              <a:buSzPts val="4600"/>
              <a:buFont typeface="Source Sans Pro"/>
              <a:buNone/>
              <a:defRPr sz="4600" b="0" i="0" u="none" strike="noStrike" cap="non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 name="Google Shape;9;p1"/>
          <p:cNvSpPr txBox="1">
            <a:spLocks noGrp="1"/>
          </p:cNvSpPr>
          <p:nvPr>
            <p:ph type="body" idx="1"/>
          </p:nvPr>
        </p:nvSpPr>
        <p:spPr>
          <a:xfrm>
            <a:off x="457200" y="1600200"/>
            <a:ext cx="7467600" cy="4525963"/>
          </a:xfrm>
          <a:prstGeom prst="rect">
            <a:avLst/>
          </a:prstGeom>
          <a:noFill/>
          <a:ln>
            <a:noFill/>
          </a:ln>
        </p:spPr>
        <p:txBody>
          <a:bodyPr spcFirstLastPara="1" wrap="square" lIns="91425" tIns="45700" rIns="91425" bIns="45700" anchor="t" anchorCtr="0"/>
          <a:lstStyle>
            <a:lvl1pPr marL="457200" marR="0" lvl="0" indent="-381000" algn="l" rtl="0">
              <a:spcBef>
                <a:spcPts val="600"/>
              </a:spcBef>
              <a:spcAft>
                <a:spcPts val="0"/>
              </a:spcAft>
              <a:buClr>
                <a:schemeClr val="accent1"/>
              </a:buClr>
              <a:buSzPts val="2400"/>
              <a:buFont typeface="Noto Sans Symbols"/>
              <a:buChar char="⦿"/>
              <a:defRPr sz="3000" b="0" i="0" u="none" strike="noStrike" cap="none">
                <a:solidFill>
                  <a:schemeClr val="lt1"/>
                </a:solidFill>
                <a:latin typeface="Arial"/>
                <a:ea typeface="Arial"/>
                <a:cs typeface="Arial"/>
                <a:sym typeface="Arial"/>
              </a:defRPr>
            </a:lvl1pPr>
            <a:lvl2pPr marL="914400" marR="0" lvl="1" indent="-377190" algn="l" rtl="0">
              <a:spcBef>
                <a:spcPts val="520"/>
              </a:spcBef>
              <a:spcAft>
                <a:spcPts val="0"/>
              </a:spcAft>
              <a:buClr>
                <a:schemeClr val="accent1"/>
              </a:buClr>
              <a:buSzPts val="2340"/>
              <a:buFont typeface="Noto Sans Symbols"/>
              <a:buChar char="●"/>
              <a:defRPr sz="2600" b="0" i="0" u="none" strike="noStrike" cap="none">
                <a:solidFill>
                  <a:schemeClr val="lt1"/>
                </a:solidFill>
                <a:latin typeface="Arial"/>
                <a:ea typeface="Arial"/>
                <a:cs typeface="Arial"/>
                <a:sym typeface="Arial"/>
              </a:defRPr>
            </a:lvl2pPr>
            <a:lvl3pPr marL="1371600" marR="0" lvl="2" indent="-358139" algn="l" rtl="0">
              <a:spcBef>
                <a:spcPts val="480"/>
              </a:spcBef>
              <a:spcAft>
                <a:spcPts val="0"/>
              </a:spcAft>
              <a:buClr>
                <a:schemeClr val="accent2"/>
              </a:buClr>
              <a:buSzPts val="2040"/>
              <a:buFont typeface="Arial"/>
              <a:buChar char="○"/>
              <a:defRPr sz="2400" b="0" i="0" u="none" strike="noStrike" cap="none">
                <a:solidFill>
                  <a:schemeClr val="lt1"/>
                </a:solidFill>
                <a:latin typeface="Arial"/>
                <a:ea typeface="Arial"/>
                <a:cs typeface="Arial"/>
                <a:sym typeface="Arial"/>
              </a:defRPr>
            </a:lvl3pPr>
            <a:lvl4pPr marL="1828800" marR="0" lvl="3" indent="-342900" algn="l" rtl="0">
              <a:spcBef>
                <a:spcPts val="400"/>
              </a:spcBef>
              <a:spcAft>
                <a:spcPts val="0"/>
              </a:spcAft>
              <a:buClr>
                <a:schemeClr val="accent3"/>
              </a:buClr>
              <a:buSzPts val="1800"/>
              <a:buFont typeface="Noto Sans Symbols"/>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accent4"/>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10" name="Google Shape;10;p1"/>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11" name="Google Shape;11;p1"/>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12" name="Google Shape;12;p1"/>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b="0" u="none">
                <a:solidFill>
                  <a:srgbClr val="9A9997"/>
                </a:solidFill>
                <a:latin typeface="Arial"/>
                <a:ea typeface="Arial"/>
                <a:cs typeface="Arial"/>
                <a:sym typeface="Arial"/>
              </a:defRPr>
            </a:lvl1pPr>
            <a:lvl2pPr marL="0" marR="0" lvl="1" indent="0" algn="r" rtl="0">
              <a:spcBef>
                <a:spcPts val="0"/>
              </a:spcBef>
              <a:buNone/>
              <a:defRPr sz="1000" b="0" u="none">
                <a:solidFill>
                  <a:srgbClr val="9A9997"/>
                </a:solidFill>
                <a:latin typeface="Arial"/>
                <a:ea typeface="Arial"/>
                <a:cs typeface="Arial"/>
                <a:sym typeface="Arial"/>
              </a:defRPr>
            </a:lvl2pPr>
            <a:lvl3pPr marL="0" marR="0" lvl="2" indent="0" algn="r" rtl="0">
              <a:spcBef>
                <a:spcPts val="0"/>
              </a:spcBef>
              <a:buNone/>
              <a:defRPr sz="1000" b="0" u="none">
                <a:solidFill>
                  <a:srgbClr val="9A9997"/>
                </a:solidFill>
                <a:latin typeface="Arial"/>
                <a:ea typeface="Arial"/>
                <a:cs typeface="Arial"/>
                <a:sym typeface="Arial"/>
              </a:defRPr>
            </a:lvl3pPr>
            <a:lvl4pPr marL="0" marR="0" lvl="3" indent="0" algn="r" rtl="0">
              <a:spcBef>
                <a:spcPts val="0"/>
              </a:spcBef>
              <a:buNone/>
              <a:defRPr sz="1000" b="0" u="none">
                <a:solidFill>
                  <a:srgbClr val="9A9997"/>
                </a:solidFill>
                <a:latin typeface="Arial"/>
                <a:ea typeface="Arial"/>
                <a:cs typeface="Arial"/>
                <a:sym typeface="Arial"/>
              </a:defRPr>
            </a:lvl4pPr>
            <a:lvl5pPr marL="0" marR="0" lvl="4" indent="0" algn="r" rtl="0">
              <a:spcBef>
                <a:spcPts val="0"/>
              </a:spcBef>
              <a:buNone/>
              <a:defRPr sz="1000" b="0" u="none">
                <a:solidFill>
                  <a:srgbClr val="9A9997"/>
                </a:solidFill>
                <a:latin typeface="Arial"/>
                <a:ea typeface="Arial"/>
                <a:cs typeface="Arial"/>
                <a:sym typeface="Arial"/>
              </a:defRPr>
            </a:lvl5pPr>
            <a:lvl6pPr marL="0" marR="0" lvl="5" indent="0" algn="r" rtl="0">
              <a:spcBef>
                <a:spcPts val="0"/>
              </a:spcBef>
              <a:buNone/>
              <a:defRPr sz="1000" b="0" u="none">
                <a:solidFill>
                  <a:srgbClr val="9A9997"/>
                </a:solidFill>
                <a:latin typeface="Arial"/>
                <a:ea typeface="Arial"/>
                <a:cs typeface="Arial"/>
                <a:sym typeface="Arial"/>
              </a:defRPr>
            </a:lvl6pPr>
            <a:lvl7pPr marL="0" marR="0" lvl="6" indent="0" algn="r" rtl="0">
              <a:spcBef>
                <a:spcPts val="0"/>
              </a:spcBef>
              <a:buNone/>
              <a:defRPr sz="1000" b="0" u="none">
                <a:solidFill>
                  <a:srgbClr val="9A9997"/>
                </a:solidFill>
                <a:latin typeface="Arial"/>
                <a:ea typeface="Arial"/>
                <a:cs typeface="Arial"/>
                <a:sym typeface="Arial"/>
              </a:defRPr>
            </a:lvl7pPr>
            <a:lvl8pPr marL="0" marR="0" lvl="7" indent="0" algn="r" rtl="0">
              <a:spcBef>
                <a:spcPts val="0"/>
              </a:spcBef>
              <a:buNone/>
              <a:defRPr sz="1000" b="0" u="none">
                <a:solidFill>
                  <a:srgbClr val="9A9997"/>
                </a:solidFill>
                <a:latin typeface="Arial"/>
                <a:ea typeface="Arial"/>
                <a:cs typeface="Arial"/>
                <a:sym typeface="Arial"/>
              </a:defRPr>
            </a:lvl8pPr>
            <a:lvl9pPr marL="0" marR="0" lvl="8" indent="0" algn="r" rtl="0">
              <a:spcBef>
                <a:spcPts val="0"/>
              </a:spcBef>
              <a:buNone/>
              <a:defRPr sz="1000" b="0" u="none">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3"/>
          <p:cNvSpPr txBox="1">
            <a:spLocks noGrp="1"/>
          </p:cNvSpPr>
          <p:nvPr>
            <p:ph type="ctrTitle"/>
          </p:nvPr>
        </p:nvSpPr>
        <p:spPr>
          <a:xfrm>
            <a:off x="626603" y="2146792"/>
            <a:ext cx="7920544" cy="2301240"/>
          </a:xfrm>
          <a:prstGeom prst="rect">
            <a:avLst/>
          </a:prstGeom>
          <a:noFill/>
          <a:ln>
            <a:noFill/>
          </a:ln>
        </p:spPr>
        <p:txBody>
          <a:bodyPr spcFirstLastPara="1" wrap="square" lIns="45700" tIns="45700" rIns="45700" bIns="45700" anchor="t" anchorCtr="0">
            <a:noAutofit/>
          </a:bodyPr>
          <a:lstStyle/>
          <a:p>
            <a:pPr lvl="0" algn="ctr">
              <a:buSzPts val="2800"/>
            </a:pPr>
            <a:r>
              <a:rPr lang="ru-RU" sz="2800" b="1" i="0" u="none" strike="noStrike" cap="none" dirty="0">
                <a:solidFill>
                  <a:srgbClr val="9FD4E6"/>
                </a:solidFill>
                <a:latin typeface="Times New Roman"/>
                <a:ea typeface="Times New Roman"/>
                <a:cs typeface="Times New Roman"/>
                <a:sym typeface="Times New Roman"/>
              </a:rPr>
              <a:t>ТАҚЫРЫБЫ</a:t>
            </a:r>
            <a:r>
              <a:rPr lang="ru-RU" sz="2800" dirty="0" smtClean="0">
                <a:latin typeface="Times New Roman"/>
                <a:ea typeface="Times New Roman"/>
                <a:cs typeface="Times New Roman"/>
                <a:sym typeface="Times New Roman"/>
              </a:rPr>
              <a:t>:</a:t>
            </a:r>
            <a:br>
              <a:rPr lang="ru-RU" sz="2800" dirty="0" smtClean="0">
                <a:latin typeface="Times New Roman"/>
                <a:ea typeface="Times New Roman"/>
                <a:cs typeface="Times New Roman"/>
                <a:sym typeface="Times New Roman"/>
              </a:rPr>
            </a:br>
            <a:r>
              <a:rPr lang="ru-RU" sz="2800" dirty="0" smtClean="0">
                <a:latin typeface="Times New Roman"/>
                <a:ea typeface="Times New Roman"/>
                <a:cs typeface="Times New Roman"/>
                <a:sym typeface="Times New Roman"/>
              </a:rPr>
              <a:t>«</a:t>
            </a:r>
            <a:r>
              <a:rPr lang="ru-RU" sz="2800" dirty="0">
                <a:latin typeface="Times New Roman"/>
                <a:ea typeface="Times New Roman"/>
                <a:cs typeface="Times New Roman"/>
                <a:sym typeface="Times New Roman"/>
              </a:rPr>
              <a:t>Адам геномы» </a:t>
            </a:r>
            <a:r>
              <a:rPr lang="ru-RU" sz="2800" dirty="0" err="1">
                <a:latin typeface="Times New Roman"/>
                <a:ea typeface="Times New Roman"/>
                <a:cs typeface="Times New Roman"/>
                <a:sym typeface="Times New Roman"/>
              </a:rPr>
              <a:t>жобасы</a:t>
            </a:r>
            <a:r>
              <a:rPr lang="ru-RU" sz="2800" dirty="0">
                <a:latin typeface="Times New Roman"/>
                <a:ea typeface="Times New Roman"/>
                <a:cs typeface="Times New Roman"/>
                <a:sym typeface="Times New Roman"/>
              </a:rPr>
              <a:t>. </a:t>
            </a:r>
            <a:r>
              <a:rPr lang="ru-RU" sz="2800" dirty="0" err="1">
                <a:latin typeface="Times New Roman"/>
                <a:ea typeface="Times New Roman"/>
                <a:cs typeface="Times New Roman"/>
                <a:sym typeface="Times New Roman"/>
              </a:rPr>
              <a:t>Адамның</a:t>
            </a:r>
            <a:r>
              <a:rPr lang="ru-RU" sz="2800" dirty="0">
                <a:latin typeface="Times New Roman"/>
                <a:ea typeface="Times New Roman"/>
                <a:cs typeface="Times New Roman"/>
                <a:sym typeface="Times New Roman"/>
              </a:rPr>
              <a:t> </a:t>
            </a:r>
            <a:r>
              <a:rPr lang="ru-RU" sz="2800" dirty="0" err="1">
                <a:latin typeface="Times New Roman"/>
                <a:ea typeface="Times New Roman"/>
                <a:cs typeface="Times New Roman"/>
                <a:sym typeface="Times New Roman"/>
              </a:rPr>
              <a:t>геномдық</a:t>
            </a:r>
            <a:r>
              <a:rPr lang="ru-RU" sz="2800" dirty="0">
                <a:latin typeface="Times New Roman"/>
                <a:ea typeface="Times New Roman"/>
                <a:cs typeface="Times New Roman"/>
                <a:sym typeface="Times New Roman"/>
              </a:rPr>
              <a:t> ДНҚ-</a:t>
            </a:r>
            <a:r>
              <a:rPr lang="ru-RU" sz="2800" dirty="0" err="1">
                <a:latin typeface="Times New Roman"/>
                <a:ea typeface="Times New Roman"/>
                <a:cs typeface="Times New Roman"/>
                <a:sym typeface="Times New Roman"/>
              </a:rPr>
              <a:t>ін</a:t>
            </a:r>
            <a:r>
              <a:rPr lang="ru-RU" sz="2800" dirty="0">
                <a:latin typeface="Times New Roman"/>
                <a:ea typeface="Times New Roman"/>
                <a:cs typeface="Times New Roman"/>
                <a:sym typeface="Times New Roman"/>
              </a:rPr>
              <a:t> </a:t>
            </a:r>
            <a:r>
              <a:rPr lang="ru-RU" sz="2800" dirty="0" err="1">
                <a:latin typeface="Times New Roman"/>
                <a:ea typeface="Times New Roman"/>
                <a:cs typeface="Times New Roman"/>
                <a:sym typeface="Times New Roman"/>
              </a:rPr>
              <a:t>секвенирлеу</a:t>
            </a:r>
            <a:r>
              <a:rPr lang="ru-RU" sz="2800" dirty="0">
                <a:latin typeface="Times New Roman"/>
                <a:ea typeface="Times New Roman"/>
                <a:cs typeface="Times New Roman"/>
                <a:sym typeface="Times New Roman"/>
              </a:rPr>
              <a:t>. </a:t>
            </a:r>
            <a:r>
              <a:rPr lang="ru-RU" sz="2800" b="1" i="0" u="none" strike="noStrike" cap="none" dirty="0">
                <a:solidFill>
                  <a:srgbClr val="9FD4E6"/>
                </a:solidFill>
                <a:latin typeface="Times New Roman"/>
                <a:ea typeface="Times New Roman"/>
                <a:cs typeface="Times New Roman"/>
                <a:sym typeface="Times New Roman"/>
              </a:rPr>
              <a:t/>
            </a:r>
            <a:br>
              <a:rPr lang="ru-RU" sz="2800" b="1" i="0" u="none" strike="noStrike" cap="none" dirty="0">
                <a:solidFill>
                  <a:srgbClr val="9FD4E6"/>
                </a:solidFill>
                <a:latin typeface="Times New Roman"/>
                <a:ea typeface="Times New Roman"/>
                <a:cs typeface="Times New Roman"/>
                <a:sym typeface="Times New Roman"/>
              </a:rPr>
            </a:br>
            <a:r>
              <a:rPr lang="ru-RU" sz="2800" b="1" i="0" u="none" strike="noStrike" cap="none" dirty="0">
                <a:solidFill>
                  <a:srgbClr val="9FD4E6"/>
                </a:solidFill>
                <a:latin typeface="Times New Roman"/>
                <a:ea typeface="Times New Roman"/>
                <a:cs typeface="Times New Roman"/>
                <a:sym typeface="Times New Roman"/>
              </a:rPr>
              <a:t> </a:t>
            </a:r>
            <a:br>
              <a:rPr lang="ru-RU" sz="2800" b="1" i="0" u="none" strike="noStrike" cap="none" dirty="0">
                <a:solidFill>
                  <a:srgbClr val="9FD4E6"/>
                </a:solidFill>
                <a:latin typeface="Times New Roman"/>
                <a:ea typeface="Times New Roman"/>
                <a:cs typeface="Times New Roman"/>
                <a:sym typeface="Times New Roman"/>
              </a:rPr>
            </a:br>
            <a:endParaRPr sz="2800" b="1" i="0" u="none" strike="noStrike" cap="none" dirty="0">
              <a:solidFill>
                <a:srgbClr val="9FD4E6"/>
              </a:solidFill>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6"/>
          <p:cNvSpPr txBox="1">
            <a:spLocks noGrp="1"/>
          </p:cNvSpPr>
          <p:nvPr>
            <p:ph type="body" idx="1"/>
          </p:nvPr>
        </p:nvSpPr>
        <p:spPr>
          <a:xfrm>
            <a:off x="457200" y="476672"/>
            <a:ext cx="8147248" cy="5649491"/>
          </a:xfrm>
          <a:prstGeom prst="rect">
            <a:avLst/>
          </a:prstGeom>
          <a:noFill/>
          <a:ln>
            <a:noFill/>
          </a:ln>
        </p:spPr>
        <p:txBody>
          <a:bodyPr spcFirstLastPara="1" wrap="square" lIns="91425" tIns="45700" rIns="91425" bIns="45700" anchor="t" anchorCtr="0">
            <a:noAutofit/>
          </a:bodyPr>
          <a:lstStyle/>
          <a:p>
            <a:pPr marL="420624" marR="0" lvl="0" indent="-384047" algn="l" rtl="0">
              <a:lnSpc>
                <a:spcPct val="80000"/>
              </a:lnSpc>
              <a:spcBef>
                <a:spcPts val="0"/>
              </a:spcBef>
              <a:spcAft>
                <a:spcPts val="0"/>
              </a:spcAft>
              <a:buClr>
                <a:schemeClr val="accent1"/>
              </a:buClr>
              <a:buSzPts val="2220"/>
              <a:buFont typeface="Noto Sans Symbols"/>
              <a:buChar char="⦿"/>
            </a:pPr>
            <a:r>
              <a:rPr lang="ru-RU" sz="2775" b="0" i="0" u="none" strike="noStrike" cap="none">
                <a:solidFill>
                  <a:schemeClr val="lt1"/>
                </a:solidFill>
                <a:latin typeface="Times New Roman"/>
                <a:ea typeface="Times New Roman"/>
                <a:cs typeface="Times New Roman"/>
                <a:sym typeface="Times New Roman"/>
              </a:rPr>
              <a:t>Биотехнологияны меңгеру және жасау іс-жүзінде барлық елдердің тыныс тіршілігінде сүруінде маңызды орында тұрады. Биотехнология жетістіктерінің артықшылығы дамыған елдердің экономикалық саясатында негізгі міндеттердің бірі болып табылады. Қазіргі уақытта биотехнология саласында алдыңғы орындарды АҚШ, Жапония иемденеді, олардың ауылшаруашылығы, фармацевтика, тағам және химия өнеркәсіптерінде биотехнологияның көп жылдық іс-тәжірибелері жинақталған. Ферментті препараттар, аминқышқылдар, ақуыздар, дәрі-дәрмектер өнідірісінде алдыңғы орындарды Батыс Европа елдері (ФРГ, Франция, Ұлыбритания), сондай-ақ Ресей иемденеді</a:t>
            </a:r>
            <a:r>
              <a:rPr lang="ru-RU" sz="2775" b="0" i="0" u="none" strike="noStrike" cap="none">
                <a:solidFill>
                  <a:schemeClr val="lt1"/>
                </a:solidFill>
                <a:latin typeface="Arial"/>
                <a:ea typeface="Arial"/>
                <a:cs typeface="Arial"/>
                <a:sym typeface="Arial"/>
              </a:rPr>
              <a:t>. </a:t>
            </a:r>
            <a:endParaRPr sz="2775" b="0" i="0" u="none" strike="noStrike" cap="none">
              <a:solidFill>
                <a:schemeClr val="lt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17"/>
          <p:cNvSpPr txBox="1">
            <a:spLocks noGrp="1"/>
          </p:cNvSpPr>
          <p:nvPr>
            <p:ph type="title"/>
          </p:nvPr>
        </p:nvSpPr>
        <p:spPr>
          <a:xfrm>
            <a:off x="457200" y="274638"/>
            <a:ext cx="7467600" cy="1143000"/>
          </a:xfrm>
          <a:prstGeom prst="rect">
            <a:avLst/>
          </a:prstGeom>
          <a:noFill/>
          <a:ln>
            <a:noFill/>
          </a:ln>
        </p:spPr>
        <p:txBody>
          <a:bodyPr spcFirstLastPara="1" wrap="square" lIns="45700" tIns="45700" rIns="45700" bIns="45700" anchor="ctr" anchorCtr="0">
            <a:noAutofit/>
          </a:bodyPr>
          <a:lstStyle/>
          <a:p>
            <a:pPr marL="0" marR="0" lvl="0" indent="0" algn="l" rtl="0">
              <a:spcBef>
                <a:spcPts val="0"/>
              </a:spcBef>
              <a:spcAft>
                <a:spcPts val="0"/>
              </a:spcAft>
              <a:buClr>
                <a:schemeClr val="lt1"/>
              </a:buClr>
              <a:buSzPts val="4600"/>
              <a:buFont typeface="Times New Roman"/>
              <a:buNone/>
            </a:pPr>
            <a:r>
              <a:rPr lang="ru-RU" sz="4600" b="0" i="0" u="none" strike="noStrike" cap="none">
                <a:solidFill>
                  <a:schemeClr val="lt1"/>
                </a:solidFill>
                <a:latin typeface="Times New Roman"/>
                <a:ea typeface="Times New Roman"/>
                <a:cs typeface="Times New Roman"/>
                <a:sym typeface="Times New Roman"/>
              </a:rPr>
              <a:t>Медициналық биология</a:t>
            </a:r>
            <a:endParaRPr sz="4600" b="0" i="0" u="none" strike="noStrike" cap="none">
              <a:solidFill>
                <a:schemeClr val="lt1"/>
              </a:solidFill>
              <a:latin typeface="Times New Roman"/>
              <a:ea typeface="Times New Roman"/>
              <a:cs typeface="Times New Roman"/>
              <a:sym typeface="Times New Roman"/>
            </a:endParaRPr>
          </a:p>
        </p:txBody>
      </p:sp>
      <p:sp>
        <p:nvSpPr>
          <p:cNvPr id="116" name="Google Shape;116;p17"/>
          <p:cNvSpPr txBox="1">
            <a:spLocks noGrp="1"/>
          </p:cNvSpPr>
          <p:nvPr>
            <p:ph type="body" idx="1"/>
          </p:nvPr>
        </p:nvSpPr>
        <p:spPr>
          <a:xfrm>
            <a:off x="457200" y="1600200"/>
            <a:ext cx="7859216" cy="4525963"/>
          </a:xfrm>
          <a:prstGeom prst="rect">
            <a:avLst/>
          </a:prstGeom>
          <a:noFill/>
          <a:ln>
            <a:noFill/>
          </a:ln>
        </p:spPr>
        <p:txBody>
          <a:bodyPr spcFirstLastPara="1" wrap="square" lIns="91425" tIns="45700" rIns="91425" bIns="45700" anchor="t" anchorCtr="0">
            <a:noAutofit/>
          </a:bodyPr>
          <a:lstStyle/>
          <a:p>
            <a:pPr marL="36576" marR="0" lvl="0" indent="0" algn="l" rtl="0">
              <a:spcBef>
                <a:spcPts val="0"/>
              </a:spcBef>
              <a:spcAft>
                <a:spcPts val="0"/>
              </a:spcAft>
              <a:buClr>
                <a:schemeClr val="accent1"/>
              </a:buClr>
              <a:buSzPts val="2220"/>
              <a:buFont typeface="Noto Sans Symbols"/>
              <a:buNone/>
            </a:pPr>
            <a:r>
              <a:rPr lang="ru-RU" sz="2775" b="0" i="0" u="none" strike="noStrike" cap="none">
                <a:solidFill>
                  <a:schemeClr val="lt1"/>
                </a:solidFill>
                <a:latin typeface="Times New Roman"/>
                <a:ea typeface="Times New Roman"/>
                <a:cs typeface="Times New Roman"/>
                <a:sym typeface="Times New Roman"/>
              </a:rPr>
              <a:t>Биотехнология өндірісінде қарқынды дамып келе жатқан бағыттардың бірі–медициналық биотехнология. Соңғы кездері генетикалық биоинжинерия жетістіктерін медицинада қолдану мүмкіндіктері күн санап артура. Мысалы: медицинада ДНҚ үлескілірінің кодталмайтын бөліөліктеріне тән белгілі паттерндерін анықтауға негізделген – геномдық дактилоскопия әдістерінің кең қолданылуын айтуға болады.</a:t>
            </a:r>
            <a:br>
              <a:rPr lang="ru-RU" sz="2775" b="0" i="0" u="none" strike="noStrike" cap="none">
                <a:solidFill>
                  <a:schemeClr val="lt1"/>
                </a:solidFill>
                <a:latin typeface="Times New Roman"/>
                <a:ea typeface="Times New Roman"/>
                <a:cs typeface="Times New Roman"/>
                <a:sym typeface="Times New Roman"/>
              </a:rPr>
            </a:br>
            <a:endParaRPr sz="2775" b="0" i="0" u="none" strike="noStrike" cap="none">
              <a:solidFill>
                <a:schemeClr val="lt1"/>
              </a:solidFill>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18"/>
          <p:cNvSpPr/>
          <p:nvPr/>
        </p:nvSpPr>
        <p:spPr>
          <a:xfrm>
            <a:off x="215961" y="0"/>
            <a:ext cx="8280920" cy="2141062"/>
          </a:xfrm>
          <a:prstGeom prst="roundRect">
            <a:avLst>
              <a:gd name="adj" fmla="val 16667"/>
            </a:avLst>
          </a:prstGeom>
          <a:solidFill>
            <a:schemeClr val="lt1"/>
          </a:solidFill>
          <a:ln w="19050"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ru-RU" sz="1600">
                <a:solidFill>
                  <a:srgbClr val="FF0000"/>
                </a:solidFill>
                <a:latin typeface="Times New Roman"/>
                <a:ea typeface="Times New Roman"/>
                <a:cs typeface="Times New Roman"/>
                <a:sym typeface="Times New Roman"/>
              </a:rPr>
              <a:t>Иммунологиялық препараттар</a:t>
            </a:r>
            <a:br>
              <a:rPr lang="ru-RU" sz="1600">
                <a:solidFill>
                  <a:srgbClr val="FF0000"/>
                </a:solidFill>
                <a:latin typeface="Times New Roman"/>
                <a:ea typeface="Times New Roman"/>
                <a:cs typeface="Times New Roman"/>
                <a:sym typeface="Times New Roman"/>
              </a:rPr>
            </a:br>
            <a:r>
              <a:rPr lang="ru-RU" sz="1600">
                <a:solidFill>
                  <a:srgbClr val="FF0000"/>
                </a:solidFill>
                <a:latin typeface="Times New Roman"/>
                <a:ea typeface="Times New Roman"/>
                <a:cs typeface="Times New Roman"/>
                <a:sym typeface="Times New Roman"/>
              </a:rPr>
              <a:t>Оларға емдеу, диагностикалық және вакциналар, емдеу сарысулар, анатоксиндер, иммуноглобулиндер, бактериофагтар, интерферондар, нормофлора препараттары, аллергендердi қосатын профилактикалық құралдар жатады. Дүние жүзiнде тек ғылыми-зерттеу зертханаларымен қуатты өндiрiстiк базаның өзара әрекеттесетiн кешендерi сыртқы рынокқа сапалы және бәсекеге қабiлеттi өнiмдердi өндiредi. Елде iс жүзiнде иммунобиологиялық өнiмнiң толыққанды рыногының және өзiндiк өндiрiсiнiң жоқтығы, бiздiң әлемдiк рыноктарға шыға алмауымызға ғана емес, керiсiнше көп жылдарға әлеуеттi импорттаушылар болуымызға әкелiп соғады.</a:t>
            </a:r>
            <a:endParaRPr sz="1600">
              <a:solidFill>
                <a:srgbClr val="FF0000"/>
              </a:solidFill>
              <a:latin typeface="Times New Roman"/>
              <a:ea typeface="Times New Roman"/>
              <a:cs typeface="Times New Roman"/>
              <a:sym typeface="Times New Roman"/>
            </a:endParaRPr>
          </a:p>
        </p:txBody>
      </p:sp>
      <p:sp>
        <p:nvSpPr>
          <p:cNvPr id="122" name="Google Shape;122;p18"/>
          <p:cNvSpPr/>
          <p:nvPr/>
        </p:nvSpPr>
        <p:spPr>
          <a:xfrm>
            <a:off x="221610" y="2141062"/>
            <a:ext cx="8280920" cy="2520280"/>
          </a:xfrm>
          <a:prstGeom prst="roundRect">
            <a:avLst>
              <a:gd name="adj" fmla="val 16667"/>
            </a:avLst>
          </a:prstGeom>
          <a:gradFill>
            <a:gsLst>
              <a:gs pos="0">
                <a:srgbClr val="B2AEC6"/>
              </a:gs>
              <a:gs pos="25000">
                <a:srgbClr val="848198"/>
              </a:gs>
              <a:gs pos="38000">
                <a:srgbClr val="726F85"/>
              </a:gs>
              <a:gs pos="55000">
                <a:srgbClr val="6B6781"/>
              </a:gs>
              <a:gs pos="80000">
                <a:srgbClr val="686482"/>
              </a:gs>
              <a:gs pos="88000">
                <a:srgbClr val="6D688A"/>
              </a:gs>
              <a:gs pos="100000">
                <a:srgbClr val="8882AC"/>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ru-RU" sz="1800">
                <a:solidFill>
                  <a:srgbClr val="FF0000"/>
                </a:solidFill>
                <a:latin typeface="Times New Roman"/>
                <a:ea typeface="Times New Roman"/>
                <a:cs typeface="Times New Roman"/>
                <a:sym typeface="Times New Roman"/>
              </a:rPr>
              <a:t>Биотехнологиялық қан препараттары</a:t>
            </a:r>
            <a:br>
              <a:rPr lang="ru-RU" sz="1800">
                <a:solidFill>
                  <a:srgbClr val="FF0000"/>
                </a:solidFill>
                <a:latin typeface="Times New Roman"/>
                <a:ea typeface="Times New Roman"/>
                <a:cs typeface="Times New Roman"/>
                <a:sym typeface="Times New Roman"/>
              </a:rPr>
            </a:br>
            <a:r>
              <a:rPr lang="ru-RU" sz="1800">
                <a:solidFill>
                  <a:srgbClr val="FF0000"/>
                </a:solidFill>
                <a:latin typeface="Times New Roman"/>
                <a:ea typeface="Times New Roman"/>
                <a:cs typeface="Times New Roman"/>
                <a:sym typeface="Times New Roman"/>
              </a:rPr>
              <a:t>Қазiргi уақытта дамыған елдерде донорлық қан плазмасынан медициналық препараттарды алу өнiмдi В және С гепатитiнiң, ЖҚТБ, соз жұқпалы аурулар антигендерiмен ғана емес, сонымен бiрге цитомегаловирус және Т-клеткалық лейкозбен жұқтырудың жолын кесетiн қатаң бақылау стандарттарымен реттеледi. Алайда осындай қан препараттарының өндiрiсi қазiргi уақытта осы заманғы талаптарына сай деп есептеуге болмайды, өйткенi сапалы қан препараттарының құрамында қабықсыз вирустар (гепатит А, паравирус В 19 және басқалар) болуы мүмкiн.</a:t>
            </a:r>
            <a:endParaRPr sz="1800">
              <a:solidFill>
                <a:srgbClr val="FF0000"/>
              </a:solidFill>
              <a:latin typeface="Times New Roman"/>
              <a:ea typeface="Times New Roman"/>
              <a:cs typeface="Times New Roman"/>
              <a:sym typeface="Times New Roman"/>
            </a:endParaRPr>
          </a:p>
        </p:txBody>
      </p:sp>
      <p:sp>
        <p:nvSpPr>
          <p:cNvPr id="123" name="Google Shape;123;p18"/>
          <p:cNvSpPr/>
          <p:nvPr/>
        </p:nvSpPr>
        <p:spPr>
          <a:xfrm>
            <a:off x="221610" y="4661342"/>
            <a:ext cx="8280920" cy="2213992"/>
          </a:xfrm>
          <a:prstGeom prst="roundRect">
            <a:avLst>
              <a:gd name="adj" fmla="val 16667"/>
            </a:avLst>
          </a:prstGeom>
          <a:gradFill>
            <a:gsLst>
              <a:gs pos="0">
                <a:srgbClr val="C3B9A1"/>
              </a:gs>
              <a:gs pos="25000">
                <a:srgbClr val="93896F"/>
              </a:gs>
              <a:gs pos="38000">
                <a:srgbClr val="83785D"/>
              </a:gs>
              <a:gs pos="55000">
                <a:srgbClr val="7D7255"/>
              </a:gs>
              <a:gs pos="80000">
                <a:srgbClr val="807350"/>
              </a:gs>
              <a:gs pos="88000">
                <a:srgbClr val="8A7A52"/>
              </a:gs>
              <a:gs pos="100000">
                <a:srgbClr val="AA9868"/>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ru-RU" sz="1800">
                <a:solidFill>
                  <a:srgbClr val="FF0000"/>
                </a:solidFill>
                <a:latin typeface="Times New Roman"/>
                <a:ea typeface="Times New Roman"/>
                <a:cs typeface="Times New Roman"/>
                <a:sym typeface="Times New Roman"/>
              </a:rPr>
              <a:t>Гендiк-инженерлiк дәрi-дәрмек препараттары</a:t>
            </a:r>
            <a:br>
              <a:rPr lang="ru-RU" sz="1800">
                <a:solidFill>
                  <a:srgbClr val="FF0000"/>
                </a:solidFill>
                <a:latin typeface="Times New Roman"/>
                <a:ea typeface="Times New Roman"/>
                <a:cs typeface="Times New Roman"/>
                <a:sym typeface="Times New Roman"/>
              </a:rPr>
            </a:br>
            <a:r>
              <a:rPr lang="ru-RU" sz="1800">
                <a:solidFill>
                  <a:srgbClr val="FF0000"/>
                </a:solidFill>
                <a:latin typeface="Times New Roman"/>
                <a:ea typeface="Times New Roman"/>
                <a:cs typeface="Times New Roman"/>
                <a:sym typeface="Times New Roman"/>
              </a:rPr>
              <a:t>Бұл медициналық мақсаттар үшiн олардың синтезi мүмкiн емес немесе өте қиын табиғи биореттеуiштер және биологиялық белсендi заттар. Қазiргi уақытта гендiк-инженерлiк дәрi-дәрмек препараттарының өндiрiсi биотехнологиялық фарминдустрияда жетекшi сектор болып табылады. Жаңа биотехнологиялық өнеркәсiп өнiмдерiнiң әлемдiк рыногында үлесi 18% құрайтын, ақшалай 3 млрд. доллардан астам гендiк-инженерлiк инсулиннiң өндiрiсi ең iрi өндiрiс болып табылады</a:t>
            </a:r>
            <a:r>
              <a:rPr lang="ru-RU" sz="1800">
                <a:solidFill>
                  <a:schemeClr val="lt1"/>
                </a:solidFill>
                <a:latin typeface="Arial"/>
                <a:ea typeface="Arial"/>
                <a:cs typeface="Arial"/>
                <a:sym typeface="Arial"/>
              </a:rPr>
              <a:t>. </a:t>
            </a:r>
            <a:endParaRPr sz="1800">
              <a:solidFill>
                <a:schemeClr val="lt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9"/>
          <p:cNvSpPr txBox="1">
            <a:spLocks noGrp="1"/>
          </p:cNvSpPr>
          <p:nvPr>
            <p:ph type="title"/>
          </p:nvPr>
        </p:nvSpPr>
        <p:spPr>
          <a:xfrm>
            <a:off x="457200" y="274638"/>
            <a:ext cx="7467600" cy="1143000"/>
          </a:xfrm>
          <a:prstGeom prst="rect">
            <a:avLst/>
          </a:prstGeom>
          <a:noFill/>
          <a:ln>
            <a:noFill/>
          </a:ln>
        </p:spPr>
        <p:txBody>
          <a:bodyPr spcFirstLastPara="1" wrap="square" lIns="45700" tIns="45700" rIns="45700" bIns="45700" anchor="ctr" anchorCtr="0">
            <a:noAutofit/>
          </a:bodyPr>
          <a:lstStyle/>
          <a:p>
            <a:pPr marL="0" marR="0" lvl="0" indent="0" algn="l" rtl="0">
              <a:spcBef>
                <a:spcPts val="0"/>
              </a:spcBef>
              <a:spcAft>
                <a:spcPts val="0"/>
              </a:spcAft>
              <a:buClr>
                <a:schemeClr val="lt1"/>
              </a:buClr>
              <a:buSzPts val="4140"/>
              <a:buFont typeface="Times New Roman"/>
              <a:buNone/>
            </a:pPr>
            <a:r>
              <a:rPr lang="ru-RU" sz="4140" b="0" i="0" u="none" strike="noStrike" cap="none">
                <a:solidFill>
                  <a:schemeClr val="lt1"/>
                </a:solidFill>
                <a:latin typeface="Times New Roman"/>
                <a:ea typeface="Times New Roman"/>
                <a:cs typeface="Times New Roman"/>
                <a:sym typeface="Times New Roman"/>
              </a:rPr>
              <a:t>Геномика</a:t>
            </a:r>
            <a:r>
              <a:rPr lang="ru-RU" sz="4140" b="0" i="0" u="none" strike="noStrike" cap="none">
                <a:solidFill>
                  <a:schemeClr val="lt1"/>
                </a:solidFill>
                <a:latin typeface="Source Sans Pro"/>
                <a:ea typeface="Source Sans Pro"/>
                <a:cs typeface="Source Sans Pro"/>
                <a:sym typeface="Source Sans Pro"/>
              </a:rPr>
              <a:t/>
            </a:r>
            <a:br>
              <a:rPr lang="ru-RU" sz="4140" b="0" i="0" u="none" strike="noStrike" cap="none">
                <a:solidFill>
                  <a:schemeClr val="lt1"/>
                </a:solidFill>
                <a:latin typeface="Source Sans Pro"/>
                <a:ea typeface="Source Sans Pro"/>
                <a:cs typeface="Source Sans Pro"/>
                <a:sym typeface="Source Sans Pro"/>
              </a:rPr>
            </a:br>
            <a:endParaRPr sz="4140" b="0" i="0" u="none" strike="noStrike" cap="none">
              <a:solidFill>
                <a:schemeClr val="lt1"/>
              </a:solidFill>
              <a:latin typeface="Source Sans Pro"/>
              <a:ea typeface="Source Sans Pro"/>
              <a:cs typeface="Source Sans Pro"/>
              <a:sym typeface="Source Sans Pro"/>
            </a:endParaRPr>
          </a:p>
        </p:txBody>
      </p:sp>
      <p:sp>
        <p:nvSpPr>
          <p:cNvPr id="129" name="Google Shape;129;p19"/>
          <p:cNvSpPr txBox="1">
            <a:spLocks noGrp="1"/>
          </p:cNvSpPr>
          <p:nvPr>
            <p:ph type="body" idx="1"/>
          </p:nvPr>
        </p:nvSpPr>
        <p:spPr>
          <a:xfrm>
            <a:off x="457200" y="1052736"/>
            <a:ext cx="8075240" cy="5073427"/>
          </a:xfrm>
          <a:prstGeom prst="rect">
            <a:avLst/>
          </a:prstGeom>
          <a:noFill/>
          <a:ln>
            <a:noFill/>
          </a:ln>
        </p:spPr>
        <p:txBody>
          <a:bodyPr spcFirstLastPara="1" wrap="square" lIns="91425" tIns="45700" rIns="91425" bIns="45700" anchor="t" anchorCtr="0">
            <a:noAutofit/>
          </a:bodyPr>
          <a:lstStyle/>
          <a:p>
            <a:pPr marL="420624" marR="0" lvl="0" indent="-384047" algn="l" rtl="0">
              <a:lnSpc>
                <a:spcPct val="80000"/>
              </a:lnSpc>
              <a:spcBef>
                <a:spcPts val="0"/>
              </a:spcBef>
              <a:spcAft>
                <a:spcPts val="0"/>
              </a:spcAft>
              <a:buClr>
                <a:schemeClr val="accent1"/>
              </a:buClr>
              <a:buSzPts val="1680"/>
              <a:buFont typeface="Noto Sans Symbols"/>
              <a:buChar char="⦿"/>
            </a:pPr>
            <a:r>
              <a:rPr lang="ru-RU" sz="2100" b="0" i="0" u="none" strike="noStrike" cap="none">
                <a:solidFill>
                  <a:schemeClr val="lt1"/>
                </a:solidFill>
                <a:latin typeface="Times New Roman"/>
                <a:ea typeface="Times New Roman"/>
                <a:cs typeface="Times New Roman"/>
                <a:sym typeface="Times New Roman"/>
              </a:rPr>
              <a:t>Геном – берiлген түр хромосомаларының гаплоидты жиынтығындағы барлық ДНҚ. Геном мен генотип түсiнiктерiнiң ерекшелiгiн айтуымыз керек. Генотип – сыртқы көрiнiсi (фенотиптiк) бар гендер жиынтығы. Тiрi организмдердiң тұтас геномын зерттеуге арналған генетиканың бөлiмi геномика деп аталады. Геном</a:t>
            </a:r>
            <a:r>
              <a:rPr lang="ru-RU" sz="2100" b="1" i="0" u="none" strike="noStrike" cap="none">
                <a:solidFill>
                  <a:schemeClr val="lt1"/>
                </a:solidFill>
                <a:latin typeface="Times New Roman"/>
                <a:ea typeface="Times New Roman"/>
                <a:cs typeface="Times New Roman"/>
                <a:sym typeface="Times New Roman"/>
              </a:rPr>
              <a:t> </a:t>
            </a:r>
            <a:r>
              <a:rPr lang="ru-RU" sz="2100" b="0" i="0" u="none" strike="noStrike" cap="none">
                <a:solidFill>
                  <a:schemeClr val="lt1"/>
                </a:solidFill>
                <a:latin typeface="Times New Roman"/>
                <a:ea typeface="Times New Roman"/>
                <a:cs typeface="Times New Roman"/>
                <a:sym typeface="Times New Roman"/>
              </a:rPr>
              <a:t>(ағылшынша genome, грекше genos — шығу, тек) — хромосомалардың гаплоидты (сыңар) жиынтығында шоғырланған гендердің бірлестігі. Геном терминін 1920 жылы неміс биологы Г. Винклер енгізді. Гаплоидты жиынтық көбінесе жыныс жасушаларына тән, ал сомалық (дене) жасушаларында хромосомалардың диплоидты (екі еселенген) жиынтығы болады. Кейде хромосомалардың саны қалыпты диплоидты жағдайдан артып кетеді. Егер гаплоидты жиынтықтан Геном үш не төрт есе артық болса, триплоидты және тетраплоидты, ал бір Геном ағзада бірнеше рет қайталанса, автополиплоидты, ал әр түрлі біріккен ағза аллополиплоидты деп аталады</a:t>
            </a:r>
            <a:r>
              <a:rPr lang="ru-RU" sz="2100" b="0" i="0" u="none" strike="noStrike" cap="none">
                <a:solidFill>
                  <a:schemeClr val="lt1"/>
                </a:solidFill>
                <a:latin typeface="Arial"/>
                <a:ea typeface="Arial"/>
                <a:cs typeface="Arial"/>
                <a:sym typeface="Arial"/>
              </a:rPr>
              <a:t>. </a:t>
            </a:r>
            <a:endParaRPr sz="2100" b="0" i="0" u="none" strike="noStrike" cap="none">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1"/>
          <p:cNvSpPr txBox="1">
            <a:spLocks noGrp="1"/>
          </p:cNvSpPr>
          <p:nvPr>
            <p:ph type="title"/>
          </p:nvPr>
        </p:nvSpPr>
        <p:spPr>
          <a:xfrm>
            <a:off x="395536" y="0"/>
            <a:ext cx="7467600" cy="1143000"/>
          </a:xfrm>
          <a:prstGeom prst="rect">
            <a:avLst/>
          </a:prstGeom>
          <a:noFill/>
          <a:ln>
            <a:noFill/>
          </a:ln>
        </p:spPr>
        <p:txBody>
          <a:bodyPr spcFirstLastPara="1" wrap="square" lIns="45700" tIns="45700" rIns="45700" bIns="45700" anchor="ctr" anchorCtr="0">
            <a:noAutofit/>
          </a:bodyPr>
          <a:lstStyle/>
          <a:p>
            <a:pPr marL="0" marR="0" lvl="0" indent="0" algn="l" rtl="0">
              <a:spcBef>
                <a:spcPts val="0"/>
              </a:spcBef>
              <a:spcAft>
                <a:spcPts val="0"/>
              </a:spcAft>
              <a:buClr>
                <a:schemeClr val="lt1"/>
              </a:buClr>
              <a:buSzPts val="4600"/>
              <a:buFont typeface="Times New Roman"/>
              <a:buNone/>
            </a:pPr>
            <a:r>
              <a:rPr lang="ru-RU" sz="4600" b="0" i="0" u="none" strike="noStrike" cap="none">
                <a:solidFill>
                  <a:schemeClr val="lt1"/>
                </a:solidFill>
                <a:latin typeface="Times New Roman"/>
                <a:ea typeface="Times New Roman"/>
                <a:cs typeface="Times New Roman"/>
                <a:sym typeface="Times New Roman"/>
              </a:rPr>
              <a:t>Адам геномикасы</a:t>
            </a:r>
            <a:endParaRPr sz="4600" b="0" i="0" u="none" strike="noStrike" cap="none">
              <a:solidFill>
                <a:schemeClr val="lt1"/>
              </a:solidFill>
              <a:latin typeface="Times New Roman"/>
              <a:ea typeface="Times New Roman"/>
              <a:cs typeface="Times New Roman"/>
              <a:sym typeface="Times New Roman"/>
            </a:endParaRPr>
          </a:p>
        </p:txBody>
      </p:sp>
      <p:sp>
        <p:nvSpPr>
          <p:cNvPr id="140" name="Google Shape;140;p21"/>
          <p:cNvSpPr txBox="1">
            <a:spLocks noGrp="1"/>
          </p:cNvSpPr>
          <p:nvPr>
            <p:ph type="body" idx="1"/>
          </p:nvPr>
        </p:nvSpPr>
        <p:spPr>
          <a:xfrm>
            <a:off x="457200" y="1196752"/>
            <a:ext cx="8435280" cy="5472608"/>
          </a:xfrm>
          <a:prstGeom prst="rect">
            <a:avLst/>
          </a:prstGeom>
          <a:noFill/>
          <a:ln>
            <a:noFill/>
          </a:ln>
        </p:spPr>
        <p:txBody>
          <a:bodyPr spcFirstLastPara="1" wrap="square" lIns="91425" tIns="45700" rIns="91425" bIns="45700" anchor="t" anchorCtr="0">
            <a:noAutofit/>
          </a:bodyPr>
          <a:lstStyle/>
          <a:p>
            <a:pPr marL="36576" marR="0" lvl="0" indent="0" algn="l" rtl="0">
              <a:lnSpc>
                <a:spcPct val="80000"/>
              </a:lnSpc>
              <a:spcBef>
                <a:spcPts val="0"/>
              </a:spcBef>
              <a:spcAft>
                <a:spcPts val="0"/>
              </a:spcAft>
              <a:buClr>
                <a:schemeClr val="accent1"/>
              </a:buClr>
              <a:buSzPts val="1452"/>
              <a:buFont typeface="Noto Sans Symbols"/>
              <a:buNone/>
            </a:pPr>
            <a:r>
              <a:rPr lang="ru-RU" sz="1815" b="0" i="0" u="none" strike="noStrike" cap="none">
                <a:solidFill>
                  <a:schemeClr val="lt1"/>
                </a:solidFill>
                <a:latin typeface="Times New Roman"/>
                <a:ea typeface="Times New Roman"/>
                <a:cs typeface="Times New Roman"/>
                <a:sym typeface="Times New Roman"/>
              </a:rPr>
              <a:t>Адам геномикасы — молекулалық медицинаның негізі болып, тұқым қуалайтын және тұқым қуаламайтын ауруларды анықтау, емдеу және алдын-алу, болдырмау әдістерін қалыптастыру үшін маңызды рөл атқарады. Геномиканың негізгі бөлімдері: кұрылымдық, қызметтік, салыстырмалы, эволюциялық және медициналық геномика.Эукариоттар геномына қозғалғыш генетикалық элементтер — транспозондар да тән, олар гендер белсенділігін реттеуге қатынасады, яғни бұрын пассив күйде болып келген гендерді активтендіреді немесе керісінше.</a:t>
            </a:r>
            <a:endParaRPr/>
          </a:p>
          <a:p>
            <a:pPr marL="420624" marR="0" lvl="0" indent="-384047" algn="l" rtl="0">
              <a:lnSpc>
                <a:spcPct val="80000"/>
              </a:lnSpc>
              <a:spcBef>
                <a:spcPts val="363"/>
              </a:spcBef>
              <a:spcAft>
                <a:spcPts val="0"/>
              </a:spcAft>
              <a:buClr>
                <a:schemeClr val="accent1"/>
              </a:buClr>
              <a:buSzPts val="1452"/>
              <a:buFont typeface="Noto Sans Symbols"/>
              <a:buChar char="⦿"/>
            </a:pPr>
            <a:r>
              <a:rPr lang="ru-RU" sz="1815" b="0" i="0" u="none" strike="noStrike" cap="none">
                <a:solidFill>
                  <a:schemeClr val="lt1"/>
                </a:solidFill>
                <a:latin typeface="Times New Roman"/>
                <a:ea typeface="Times New Roman"/>
                <a:cs typeface="Times New Roman"/>
                <a:sym typeface="Times New Roman"/>
              </a:rPr>
              <a:t>Адам геномы.</a:t>
            </a:r>
            <a:endParaRPr/>
          </a:p>
          <a:p>
            <a:pPr marL="36576" marR="0" lvl="0" indent="0" algn="l" rtl="0">
              <a:lnSpc>
                <a:spcPct val="80000"/>
              </a:lnSpc>
              <a:spcBef>
                <a:spcPts val="363"/>
              </a:spcBef>
              <a:spcAft>
                <a:spcPts val="0"/>
              </a:spcAft>
              <a:buClr>
                <a:schemeClr val="accent1"/>
              </a:buClr>
              <a:buSzPts val="1452"/>
              <a:buFont typeface="Noto Sans Symbols"/>
              <a:buNone/>
            </a:pPr>
            <a:r>
              <a:rPr lang="ru-RU" sz="1815" b="0" i="0" u="none" strike="noStrike" cap="none">
                <a:solidFill>
                  <a:schemeClr val="lt1"/>
                </a:solidFill>
                <a:latin typeface="Times New Roman"/>
                <a:ea typeface="Times New Roman"/>
                <a:cs typeface="Times New Roman"/>
                <a:sym typeface="Times New Roman"/>
              </a:rPr>
              <a:t>Адамның сома жасушасындағы (2п) ДНҚ-ның жалпы мөлшері 6,4.10</a:t>
            </a:r>
            <a:r>
              <a:rPr lang="ru-RU" sz="1815" b="0" i="0" u="none" strike="noStrike" cap="none" baseline="30000">
                <a:solidFill>
                  <a:schemeClr val="lt1"/>
                </a:solidFill>
                <a:latin typeface="Times New Roman"/>
                <a:ea typeface="Times New Roman"/>
                <a:cs typeface="Times New Roman"/>
                <a:sym typeface="Times New Roman"/>
              </a:rPr>
              <a:t>9</a:t>
            </a:r>
            <a:r>
              <a:rPr lang="ru-RU" sz="1815" b="0" i="0" u="none" strike="noStrike" cap="none">
                <a:solidFill>
                  <a:schemeClr val="lt1"/>
                </a:solidFill>
                <a:latin typeface="Times New Roman"/>
                <a:ea typeface="Times New Roman"/>
                <a:cs typeface="Times New Roman"/>
                <a:sym typeface="Times New Roman"/>
              </a:rPr>
              <a:t> н.ж. тең, яғни гаплоидтық хромосома жиынтығында (п)-3,2.10' н.ж. ДНҚ молекуласының 99,5 хромосомаларда кездеседі және бұл ядро ДНҚ-сы болып табылады. Ядродан тыс ДНҚ молекуласы митохондрияларда, цитоплазмада (0,5 )-сақиналы ДНҚ күйінде кездеседі.</a:t>
            </a:r>
            <a:endParaRPr/>
          </a:p>
          <a:p>
            <a:pPr marL="36576" marR="0" lvl="0" indent="0" algn="l" rtl="0">
              <a:lnSpc>
                <a:spcPct val="80000"/>
              </a:lnSpc>
              <a:spcBef>
                <a:spcPts val="363"/>
              </a:spcBef>
              <a:spcAft>
                <a:spcPts val="0"/>
              </a:spcAft>
              <a:buClr>
                <a:schemeClr val="accent1"/>
              </a:buClr>
              <a:buSzPts val="1452"/>
              <a:buFont typeface="Noto Sans Symbols"/>
              <a:buNone/>
            </a:pPr>
            <a:r>
              <a:rPr lang="ru-RU" sz="1815" b="0" i="0" u="none" strike="noStrike" cap="none">
                <a:solidFill>
                  <a:schemeClr val="lt1"/>
                </a:solidFill>
                <a:latin typeface="Times New Roman"/>
                <a:ea typeface="Times New Roman"/>
                <a:cs typeface="Times New Roman"/>
                <a:sym typeface="Times New Roman"/>
              </a:rPr>
              <a:t>ХХ-ғасырдың 60-жылдары Р.Бриттен және ЭДэвидсон эукариоттар геномының молекулалық құрылысының ерекшеліктерін, яғни геномның әртүрлі учаскелерінің түрліше рет қайталанатынын ашты. ДНҚ молекуласының қайталанбайтын, орташа қайталанатын, өте жиі қайталанатын учаскелері белгілі.</a:t>
            </a:r>
            <a:endParaRPr/>
          </a:p>
          <a:p>
            <a:pPr marL="36576" marR="0" lvl="0" indent="0" algn="l" rtl="0">
              <a:lnSpc>
                <a:spcPct val="80000"/>
              </a:lnSpc>
              <a:spcBef>
                <a:spcPts val="363"/>
              </a:spcBef>
              <a:spcAft>
                <a:spcPts val="0"/>
              </a:spcAft>
              <a:buClr>
                <a:schemeClr val="accent1"/>
              </a:buClr>
              <a:buSzPts val="1452"/>
              <a:buFont typeface="Noto Sans Symbols"/>
              <a:buNone/>
            </a:pPr>
            <a:r>
              <a:rPr lang="ru-RU" sz="1815" b="0" i="0" u="none" strike="noStrike" cap="none">
                <a:solidFill>
                  <a:schemeClr val="lt1"/>
                </a:solidFill>
                <a:latin typeface="Times New Roman"/>
                <a:ea typeface="Times New Roman"/>
                <a:cs typeface="Times New Roman"/>
                <a:sym typeface="Times New Roman"/>
              </a:rPr>
              <a:t>Кайталанбайтын учаске ДНҚ молекуласының бойында бір дана күйінде кездеседі және бұл жерлерде барлық структуралық гендер орналасқан. Оның үлесіне ДНҚ молекуласының 75 көлемі тиесілі. Геномның қалған 25% - қайталанатын нуклеотидтер бірізділігі болып табылады. Олар жүзден мыңдаған ретке дейін қайталануы мүмкін. Оларды дисперсияланған (біркелкі таралған) және сателиттік ДНҚ бірізділіктері деп бөледі.</a:t>
            </a:r>
            <a:endParaRPr/>
          </a:p>
          <a:p>
            <a:pPr marL="420624" marR="0" lvl="0" indent="-300228" algn="l" rtl="0">
              <a:lnSpc>
                <a:spcPct val="80000"/>
              </a:lnSpc>
              <a:spcBef>
                <a:spcPts val="330"/>
              </a:spcBef>
              <a:spcAft>
                <a:spcPts val="0"/>
              </a:spcAft>
              <a:buClr>
                <a:schemeClr val="accent1"/>
              </a:buClr>
              <a:buSzPts val="1320"/>
              <a:buFont typeface="Noto Sans Symbols"/>
              <a:buNone/>
            </a:pPr>
            <a:endParaRPr sz="1650" b="0" i="0" u="none" strike="noStrike" cap="none">
              <a:solidFill>
                <a:schemeClr val="lt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2"/>
          <p:cNvSpPr txBox="1">
            <a:spLocks noGrp="1"/>
          </p:cNvSpPr>
          <p:nvPr>
            <p:ph type="title"/>
          </p:nvPr>
        </p:nvSpPr>
        <p:spPr>
          <a:xfrm>
            <a:off x="457200" y="274638"/>
            <a:ext cx="7467600" cy="1143000"/>
          </a:xfrm>
          <a:prstGeom prst="rect">
            <a:avLst/>
          </a:prstGeom>
          <a:noFill/>
          <a:ln>
            <a:noFill/>
          </a:ln>
        </p:spPr>
        <p:txBody>
          <a:bodyPr spcFirstLastPara="1" wrap="square" lIns="45700" tIns="45700" rIns="45700" bIns="45700" anchor="ctr" anchorCtr="0">
            <a:noAutofit/>
          </a:bodyPr>
          <a:lstStyle/>
          <a:p>
            <a:pPr marL="0" marR="0" lvl="0" indent="0" algn="l" rtl="0">
              <a:spcBef>
                <a:spcPts val="0"/>
              </a:spcBef>
              <a:spcAft>
                <a:spcPts val="0"/>
              </a:spcAft>
              <a:buClr>
                <a:schemeClr val="lt1"/>
              </a:buClr>
              <a:buSzPts val="4600"/>
              <a:buFont typeface="Times New Roman"/>
              <a:buNone/>
            </a:pPr>
            <a:r>
              <a:rPr lang="ru-RU" sz="4600" b="0" i="0" u="none" strike="noStrike" cap="none">
                <a:solidFill>
                  <a:schemeClr val="lt1"/>
                </a:solidFill>
                <a:latin typeface="Times New Roman"/>
                <a:ea typeface="Times New Roman"/>
                <a:cs typeface="Times New Roman"/>
                <a:sym typeface="Times New Roman"/>
              </a:rPr>
              <a:t>Медициналық геномика </a:t>
            </a:r>
            <a:endParaRPr sz="4600" b="0" i="0" u="none" strike="noStrike" cap="none">
              <a:solidFill>
                <a:schemeClr val="lt1"/>
              </a:solidFill>
              <a:latin typeface="Times New Roman"/>
              <a:ea typeface="Times New Roman"/>
              <a:cs typeface="Times New Roman"/>
              <a:sym typeface="Times New Roman"/>
            </a:endParaRPr>
          </a:p>
        </p:txBody>
      </p:sp>
      <p:sp>
        <p:nvSpPr>
          <p:cNvPr id="146" name="Google Shape;146;p22"/>
          <p:cNvSpPr txBox="1">
            <a:spLocks noGrp="1"/>
          </p:cNvSpPr>
          <p:nvPr>
            <p:ph type="body" idx="1"/>
          </p:nvPr>
        </p:nvSpPr>
        <p:spPr>
          <a:xfrm>
            <a:off x="457200" y="1600200"/>
            <a:ext cx="7467600" cy="4525963"/>
          </a:xfrm>
          <a:prstGeom prst="rect">
            <a:avLst/>
          </a:prstGeom>
          <a:noFill/>
          <a:ln>
            <a:noFill/>
          </a:ln>
        </p:spPr>
        <p:txBody>
          <a:bodyPr spcFirstLastPara="1" wrap="square" lIns="91425" tIns="45700" rIns="91425" bIns="45700" anchor="t" anchorCtr="0">
            <a:noAutofit/>
          </a:bodyPr>
          <a:lstStyle/>
          <a:p>
            <a:pPr marL="420624" marR="0" lvl="0" indent="-384047" algn="l" rtl="0">
              <a:spcBef>
                <a:spcPts val="0"/>
              </a:spcBef>
              <a:spcAft>
                <a:spcPts val="0"/>
              </a:spcAft>
              <a:buClr>
                <a:schemeClr val="accent1"/>
              </a:buClr>
              <a:buSzPts val="2400"/>
              <a:buFont typeface="Noto Sans Symbols"/>
              <a:buChar char="⦿"/>
            </a:pPr>
            <a:r>
              <a:rPr lang="ru-RU" sz="3000" b="0" i="0" u="none" strike="noStrike" cap="none">
                <a:solidFill>
                  <a:schemeClr val="lt1"/>
                </a:solidFill>
                <a:latin typeface="Times New Roman"/>
                <a:ea typeface="Times New Roman"/>
                <a:cs typeface="Times New Roman"/>
                <a:sym typeface="Times New Roman"/>
              </a:rPr>
              <a:t>Адам геномы мен патогенді ағзаның геномын біле отырып, клиникалық және профилактикалық зерттеу жүргізіледі. </a:t>
            </a:r>
            <a:endParaRPr sz="3000" b="0" i="0" u="none" strike="noStrike" cap="none">
              <a:solidFill>
                <a:schemeClr val="lt1"/>
              </a:solidFill>
              <a:latin typeface="Times New Roman"/>
              <a:ea typeface="Times New Roman"/>
              <a:cs typeface="Times New Roman"/>
              <a:sym typeface="Times New Roman"/>
            </a:endParaRPr>
          </a:p>
        </p:txBody>
      </p:sp>
      <p:pic>
        <p:nvPicPr>
          <p:cNvPr id="147" name="Google Shape;147;p22"/>
          <p:cNvPicPr preferRelativeResize="0"/>
          <p:nvPr/>
        </p:nvPicPr>
        <p:blipFill rotWithShape="1">
          <a:blip r:embed="rId3">
            <a:alphaModFix/>
          </a:blip>
          <a:srcRect/>
          <a:stretch/>
        </p:blipFill>
        <p:spPr>
          <a:xfrm>
            <a:off x="190500" y="3212976"/>
            <a:ext cx="3949452" cy="3645024"/>
          </a:xfrm>
          <a:prstGeom prst="rect">
            <a:avLst/>
          </a:prstGeom>
          <a:noFill/>
          <a:ln>
            <a:noFill/>
          </a:ln>
        </p:spPr>
      </p:pic>
      <p:pic>
        <p:nvPicPr>
          <p:cNvPr id="148" name="Google Shape;148;p22"/>
          <p:cNvPicPr preferRelativeResize="0"/>
          <p:nvPr/>
        </p:nvPicPr>
        <p:blipFill rotWithShape="1">
          <a:blip r:embed="rId4">
            <a:alphaModFix/>
          </a:blip>
          <a:srcRect/>
          <a:stretch/>
        </p:blipFill>
        <p:spPr>
          <a:xfrm>
            <a:off x="4283968" y="3212976"/>
            <a:ext cx="4860032" cy="364502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25"/>
          <p:cNvSpPr txBox="1">
            <a:spLocks noGrp="1"/>
          </p:cNvSpPr>
          <p:nvPr>
            <p:ph type="title"/>
          </p:nvPr>
        </p:nvSpPr>
        <p:spPr>
          <a:xfrm>
            <a:off x="457200" y="274638"/>
            <a:ext cx="7467600" cy="1143000"/>
          </a:xfrm>
          <a:prstGeom prst="rect">
            <a:avLst/>
          </a:prstGeom>
          <a:noFill/>
          <a:ln>
            <a:noFill/>
          </a:ln>
        </p:spPr>
        <p:txBody>
          <a:bodyPr spcFirstLastPara="1" wrap="square" lIns="45700" tIns="45700" rIns="45700" bIns="45700" anchor="ctr" anchorCtr="0">
            <a:noAutofit/>
          </a:bodyPr>
          <a:lstStyle/>
          <a:p>
            <a:pPr marL="0" marR="0" lvl="0" indent="0" algn="l" rtl="0">
              <a:spcBef>
                <a:spcPts val="0"/>
              </a:spcBef>
              <a:spcAft>
                <a:spcPts val="0"/>
              </a:spcAft>
              <a:buClr>
                <a:schemeClr val="lt1"/>
              </a:buClr>
              <a:buSzPts val="4600"/>
              <a:buFont typeface="Times New Roman"/>
              <a:buNone/>
            </a:pPr>
            <a:r>
              <a:rPr lang="ru-RU" sz="4600" b="0" i="0" u="none" strike="noStrike" cap="none">
                <a:solidFill>
                  <a:schemeClr val="lt1"/>
                </a:solidFill>
                <a:latin typeface="Times New Roman"/>
                <a:ea typeface="Times New Roman"/>
                <a:cs typeface="Times New Roman"/>
                <a:sym typeface="Times New Roman"/>
              </a:rPr>
              <a:t>Қорытынды:</a:t>
            </a:r>
            <a:endParaRPr sz="4600" b="0" i="0" u="none" strike="noStrike" cap="none">
              <a:solidFill>
                <a:schemeClr val="lt1"/>
              </a:solidFill>
              <a:latin typeface="Times New Roman"/>
              <a:ea typeface="Times New Roman"/>
              <a:cs typeface="Times New Roman"/>
              <a:sym typeface="Times New Roman"/>
            </a:endParaRPr>
          </a:p>
        </p:txBody>
      </p:sp>
      <p:sp>
        <p:nvSpPr>
          <p:cNvPr id="166" name="Google Shape;166;p25"/>
          <p:cNvSpPr txBox="1">
            <a:spLocks noGrp="1"/>
          </p:cNvSpPr>
          <p:nvPr>
            <p:ph type="body" idx="1"/>
          </p:nvPr>
        </p:nvSpPr>
        <p:spPr>
          <a:xfrm>
            <a:off x="251520" y="1268760"/>
            <a:ext cx="8568952" cy="5256584"/>
          </a:xfrm>
          <a:prstGeom prst="rect">
            <a:avLst/>
          </a:prstGeom>
          <a:noFill/>
          <a:ln>
            <a:noFill/>
          </a:ln>
        </p:spPr>
        <p:txBody>
          <a:bodyPr spcFirstLastPara="1" wrap="square" lIns="91425" tIns="45700" rIns="91425" bIns="45700" anchor="t" anchorCtr="0">
            <a:noAutofit/>
          </a:bodyPr>
          <a:lstStyle/>
          <a:p>
            <a:pPr marL="36576" marR="0" lvl="0" indent="0" algn="l" rtl="0">
              <a:lnSpc>
                <a:spcPct val="80000"/>
              </a:lnSpc>
              <a:spcBef>
                <a:spcPts val="0"/>
              </a:spcBef>
              <a:spcAft>
                <a:spcPts val="0"/>
              </a:spcAft>
              <a:buClr>
                <a:schemeClr val="accent1"/>
              </a:buClr>
              <a:buSzPts val="1500"/>
              <a:buFont typeface="Noto Sans Symbols"/>
              <a:buNone/>
            </a:pPr>
            <a:r>
              <a:rPr lang="ru-RU" sz="1875" b="0" i="0" u="none" strike="noStrike" cap="none">
                <a:solidFill>
                  <a:schemeClr val="lt1"/>
                </a:solidFill>
                <a:latin typeface="Arial"/>
                <a:ea typeface="Arial"/>
                <a:cs typeface="Arial"/>
                <a:sym typeface="Arial"/>
              </a:rPr>
              <a:t/>
            </a:r>
            <a:br>
              <a:rPr lang="ru-RU" sz="1875" b="0" i="0" u="none" strike="noStrike" cap="none">
                <a:solidFill>
                  <a:schemeClr val="lt1"/>
                </a:solidFill>
                <a:latin typeface="Arial"/>
                <a:ea typeface="Arial"/>
                <a:cs typeface="Arial"/>
                <a:sym typeface="Arial"/>
              </a:rPr>
            </a:br>
            <a:r>
              <a:rPr lang="ru-RU" sz="1875" b="0" i="0" u="none" strike="noStrike" cap="none">
                <a:solidFill>
                  <a:schemeClr val="lt1"/>
                </a:solidFill>
                <a:latin typeface="Times New Roman"/>
                <a:ea typeface="Times New Roman"/>
                <a:cs typeface="Times New Roman"/>
                <a:sym typeface="Times New Roman"/>
              </a:rPr>
              <a:t>Биотехнология тек қана ғылыми және өндірістік мәселелерді ғана шешпейді. Биотехнологияда үлкен методологиялық міндет бар – ол ғылыми – техникалық прогрестің көмегімен адамның тірі табиғатқа әсерінің масштабын үлкейтуін, тірі системалардың адамның тіршілік шарттарына қалыптасуын жылдамдатады. Бұрын адамның тірі ағзаға әсер етуі жасанды іріктеумен ғана шектелген. Қазіргі кезде жасанды іріктеу биотехнологияда тарихи алғышарт ретінде қолданылады. Олар жоғарғы деңгейде эволюциямен қабысатын бір құрылымдық жүйені көрсетеді. Көрсетілген мысалдармен биотехнологияның жетістіктері шектелмейді. Сондықтан, сеніммен биотехнологияны -21 ғасыр ғылымы деп айтуға болады, онда қазіргі заманғы ғылыми сыйымдылықтар, ресурстарды үнемдеуші және экологиялық таза өндірістер жасау негізінде биотехнологиялық процестер кездеседі. Биотехнология өндірісі қазіргі кезде біздің мемілекетімізде қарқынды даму үстінде. Сол дамып келе жатқан бағыттардың бірі – медициналық биотехнология. Қазіргі кезде рекомбинантты ДНҚ өнімдері болып табылытын медициналық дәрі- дәрмектері кеңінен саудаға түсуде. Жаңа технологиялар да қарқынды даму үстінде. Қазіргі кездегі зерттеулер қалдықсыз технологияларды жасау және полимерлерді бұзуға негізделген жаңа белсенді микроағзалар табуға бағытталаған.</a:t>
            </a:r>
            <a:endParaRPr sz="1875" b="0" i="0" u="none" strike="noStrike" cap="none">
              <a:solidFill>
                <a:schemeClr val="lt1"/>
              </a:solidFill>
              <a:latin typeface="Times New Roman"/>
              <a:ea typeface="Times New Roman"/>
              <a:cs typeface="Times New Roman"/>
              <a:sym typeface="Times New Roman"/>
            </a:endParaRPr>
          </a:p>
          <a:p>
            <a:pPr marL="420624" marR="0" lvl="0" indent="-288797" algn="l" rtl="0">
              <a:lnSpc>
                <a:spcPct val="80000"/>
              </a:lnSpc>
              <a:spcBef>
                <a:spcPts val="375"/>
              </a:spcBef>
              <a:spcAft>
                <a:spcPts val="0"/>
              </a:spcAft>
              <a:buClr>
                <a:schemeClr val="accent1"/>
              </a:buClr>
              <a:buSzPts val="1500"/>
              <a:buFont typeface="Noto Sans Symbols"/>
              <a:buNone/>
            </a:pPr>
            <a:endParaRPr sz="1875" b="0" i="0" u="none" strike="noStrike" cap="none">
              <a:solidFill>
                <a:schemeClr val="lt1"/>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name="Техническая">
  <a:themeElements>
    <a:clrScheme name="Техническая">
      <a:dk1>
        <a:srgbClr val="000000"/>
      </a:dk1>
      <a:lt1>
        <a:srgbClr val="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282</Words>
  <Application>Microsoft Office PowerPoint</Application>
  <PresentationFormat>Экран (4:3)</PresentationFormat>
  <Paragraphs>19</Paragraphs>
  <Slides>8</Slides>
  <Notes>8</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Times New Roman</vt:lpstr>
      <vt:lpstr>Source Sans Pro</vt:lpstr>
      <vt:lpstr>Noto Sans Symbols</vt:lpstr>
      <vt:lpstr>Техническая</vt:lpstr>
      <vt:lpstr>ТАҚЫРЫБЫ: «Адам геномы» жобасы. Адамның геномдық ДНҚ-ін секвенирлеу.    </vt:lpstr>
      <vt:lpstr>Презентация PowerPoint</vt:lpstr>
      <vt:lpstr>Медициналық биология</vt:lpstr>
      <vt:lpstr>Презентация PowerPoint</vt:lpstr>
      <vt:lpstr>Геномика </vt:lpstr>
      <vt:lpstr>Адам геномикасы</vt:lpstr>
      <vt:lpstr>Медициналық геномика </vt:lpstr>
      <vt:lpstr>Қорытынды: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ТАҚЫРЫБЫ: «Адам геномы» жобасы. Адамның геномдық ДНҚ-ін секвенирлеу.</dc:title>
  <dc:creator>Huawei</dc:creator>
  <cp:lastModifiedBy>Данагул</cp:lastModifiedBy>
  <cp:revision>2</cp:revision>
  <dcterms:modified xsi:type="dcterms:W3CDTF">2025-02-11T05:23:56Z</dcterms:modified>
</cp:coreProperties>
</file>