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4" r:id="rId15"/>
    <p:sldId id="271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6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24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4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14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9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790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4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56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20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4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1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3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6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7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9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9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9084E1-D0E2-4FE4-A444-05A8B93CEECA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B6EC28-6E45-4220-975D-60D99EA18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4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873" y="1939637"/>
            <a:ext cx="97120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Ақпанның жиырма екісі</a:t>
            </a:r>
            <a:br>
              <a:rPr lang="kk-KZ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Алғыс айту – парызым!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7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68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27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25"/>
            <a:ext cx="12192000" cy="68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564" y="290944"/>
            <a:ext cx="1084811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</a:t>
            </a:r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«сыйластық» құндылығы туралы түсініктерін кеңейту. Ризашылық, рахмет, алғыс туралы түсінік беру.</a:t>
            </a:r>
            <a:b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 — кішіге деген сүйіспеншілігін, сыпайылық қарым — қатынасын дамыту. Әдептілікке, кішіпейілділікке, ізеттілікке тәрбиелеу.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kz.yandex.net/i?id=4d37b55167decc41430dc845572a517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4472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18</TotalTime>
  <Words>6</Words>
  <Application>Microsoft Office PowerPoint</Application>
  <PresentationFormat>Широкоэкранный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2022-02-21T14:26:24Z</dcterms:created>
  <dcterms:modified xsi:type="dcterms:W3CDTF">2022-02-21T14:55:00Z</dcterms:modified>
</cp:coreProperties>
</file>