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67" r:id="rId3"/>
    <p:sldId id="258" r:id="rId4"/>
    <p:sldId id="259" r:id="rId5"/>
    <p:sldId id="260" r:id="rId6"/>
    <p:sldId id="261" r:id="rId7"/>
    <p:sldId id="262" r:id="rId8"/>
    <p:sldId id="268" r:id="rId9"/>
    <p:sldId id="264" r:id="rId10"/>
    <p:sldId id="266"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51E33E6-DE16-4CB8-8834-C4FC00450AAC}" type="datetimeFigureOut">
              <a:rPr lang="ru-RU" smtClean="0"/>
              <a:t>26.02.2022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A5B0059-CE6A-4250-8344-8AA16E743237}"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51E33E6-DE16-4CB8-8834-C4FC00450AAC}" type="datetimeFigureOut">
              <a:rPr lang="ru-RU" smtClean="0"/>
              <a:t>26.02.2022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A5B0059-CE6A-4250-8344-8AA16E743237}"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51E33E6-DE16-4CB8-8834-C4FC00450AAC}" type="datetimeFigureOut">
              <a:rPr lang="ru-RU" smtClean="0"/>
              <a:t>26.02.2022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A5B0059-CE6A-4250-8344-8AA16E743237}"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51E33E6-DE16-4CB8-8834-C4FC00450AAC}" type="datetimeFigureOut">
              <a:rPr lang="ru-RU" smtClean="0"/>
              <a:t>26.02.2022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A5B0059-CE6A-4250-8344-8AA16E743237}" type="slidenum">
              <a:rPr lang="ru-RU" smtClean="0"/>
              <a:t>‹#›</a:t>
            </a:fld>
            <a:endParaRPr lang="ru-RU"/>
          </a:p>
        </p:txBody>
      </p:sp>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51E33E6-DE16-4CB8-8834-C4FC00450AAC}" type="datetimeFigureOut">
              <a:rPr lang="ru-RU" smtClean="0"/>
              <a:t>26.02.2022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A5B0059-CE6A-4250-8344-8AA16E743237}"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51E33E6-DE16-4CB8-8834-C4FC00450AAC}" type="datetimeFigureOut">
              <a:rPr lang="ru-RU" smtClean="0"/>
              <a:t>26.02.2022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A5B0059-CE6A-4250-8344-8AA16E743237}" type="slidenum">
              <a:rPr lang="ru-RU" smtClean="0"/>
              <a:t>‹#›</a:t>
            </a:fld>
            <a:endParaRPr lang="ru-RU"/>
          </a:p>
        </p:txBody>
      </p:sp>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51E33E6-DE16-4CB8-8834-C4FC00450AAC}" type="datetimeFigureOut">
              <a:rPr lang="ru-RU" smtClean="0"/>
              <a:t>26.02.2022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A5B0059-CE6A-4250-8344-8AA16E743237}" type="slidenum">
              <a:rPr lang="ru-RU" smtClean="0"/>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51E33E6-DE16-4CB8-8834-C4FC00450AAC}" type="datetimeFigureOut">
              <a:rPr lang="ru-RU" smtClean="0"/>
              <a:t>26.02.2022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A5B0059-CE6A-4250-8344-8AA16E743237}"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1E33E6-DE16-4CB8-8834-C4FC00450AAC}" type="datetimeFigureOut">
              <a:rPr lang="ru-RU" smtClean="0"/>
              <a:t>26.02.2022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A5B0059-CE6A-4250-8344-8AA16E743237}"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51E33E6-DE16-4CB8-8834-C4FC00450AAC}" type="datetimeFigureOut">
              <a:rPr lang="ru-RU" smtClean="0"/>
              <a:t>26.02.2022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A5B0059-CE6A-4250-8344-8AA16E743237}"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51E33E6-DE16-4CB8-8834-C4FC00450AAC}" type="datetimeFigureOut">
              <a:rPr lang="ru-RU" smtClean="0"/>
              <a:t>26.02.2022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A5B0059-CE6A-4250-8344-8AA16E743237}"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51E33E6-DE16-4CB8-8834-C4FC00450AAC}" type="datetimeFigureOut">
              <a:rPr lang="ru-RU" smtClean="0"/>
              <a:t>26.02.2022</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7A5B0059-CE6A-4250-8344-8AA16E743237}"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Lenovo\Pictures\images (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62256" cy="458112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0" y="4549676"/>
            <a:ext cx="5311134" cy="2308324"/>
          </a:xfrm>
          <a:prstGeom prst="rect">
            <a:avLst/>
          </a:prstGeom>
          <a:noFill/>
        </p:spPr>
        <p:txBody>
          <a:bodyPr wrap="none" rtlCol="0">
            <a:spAutoFit/>
          </a:bodyPr>
          <a:lstStyle/>
          <a:p>
            <a:r>
              <a:rPr lang="ru-RU" sz="36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Ша</a:t>
            </a:r>
            <a:r>
              <a:rPr lang="kk-KZ"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ңырақты шайқамай </a:t>
            </a:r>
          </a:p>
          <a:p>
            <a:r>
              <a:rPr lang="kk-KZ"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Ұстап отырған ұяны </a:t>
            </a:r>
          </a:p>
          <a:p>
            <a:r>
              <a:rPr lang="kk-KZ"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Отбасының ұйтқысы </a:t>
            </a:r>
          </a:p>
          <a:p>
            <a:r>
              <a:rPr lang="kk-KZ"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Әке саған мың алғыс</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a:off x="5580112" y="4803838"/>
            <a:ext cx="3000000" cy="18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24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Users\Lenovo\Pictures\скачанные файлы (1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8654"/>
            <a:ext cx="9175959" cy="549857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 y="5508164"/>
            <a:ext cx="9175959" cy="1323439"/>
          </a:xfrm>
          <a:prstGeom prst="rect">
            <a:avLst/>
          </a:prstGeom>
          <a:noFill/>
        </p:spPr>
        <p:txBody>
          <a:bodyPr wrap="square" rtlCol="0">
            <a:spAutoFit/>
          </a:bodyPr>
          <a:lstStyle/>
          <a:p>
            <a:pPr algn="ctr"/>
            <a:r>
              <a:rPr lang="kk-KZ" sz="4000" b="1" dirty="0">
                <a:solidFill>
                  <a:srgbClr val="FF0000"/>
                </a:solidFill>
                <a:latin typeface="Times New Roman" pitchFamily="18" charset="0"/>
                <a:cs typeface="Times New Roman" pitchFamily="18" charset="0"/>
              </a:rPr>
              <a:t>Өмірге риза болып алғыс айт </a:t>
            </a:r>
          </a:p>
          <a:p>
            <a:pPr algn="r"/>
            <a:r>
              <a:rPr lang="kk-KZ" sz="4000" b="1" i="1" dirty="0">
                <a:solidFill>
                  <a:srgbClr val="0070C0"/>
                </a:solidFill>
                <a:latin typeface="Times New Roman" pitchFamily="18" charset="0"/>
                <a:cs typeface="Times New Roman" pitchFamily="18" charset="0"/>
              </a:rPr>
              <a:t>Халық даналығы </a:t>
            </a:r>
            <a:endParaRPr lang="ru-RU" sz="4000" b="1" i="1" dirty="0">
              <a:solidFill>
                <a:srgbClr val="0070C0"/>
              </a:solidFill>
              <a:latin typeface="Times New Roman" pitchFamily="18" charset="0"/>
              <a:cs typeface="Times New Roman" pitchFamily="18" charset="0"/>
            </a:endParaRPr>
          </a:p>
        </p:txBody>
      </p:sp>
      <p:sp>
        <p:nvSpPr>
          <p:cNvPr id="3" name="TextBox 2"/>
          <p:cNvSpPr txBox="1"/>
          <p:nvPr/>
        </p:nvSpPr>
        <p:spPr>
          <a:xfrm>
            <a:off x="25192" y="4584834"/>
            <a:ext cx="4116833" cy="923330"/>
          </a:xfrm>
          <a:prstGeom prst="rect">
            <a:avLst/>
          </a:prstGeom>
          <a:noFill/>
        </p:spPr>
        <p:txBody>
          <a:bodyPr wrap="none" rtlCol="0">
            <a:spAutoFit/>
          </a:bodyPr>
          <a:lstStyle/>
          <a:p>
            <a:r>
              <a:rPr lang="kk-KZ" b="1" dirty="0"/>
              <a:t>Губайдуллина Назипа Нуртаевна </a:t>
            </a:r>
          </a:p>
          <a:p>
            <a:r>
              <a:rPr lang="kk-KZ" b="1" dirty="0"/>
              <a:t>Үшағаш НОМ музыка пәні мұғалімі </a:t>
            </a:r>
          </a:p>
          <a:p>
            <a:r>
              <a:rPr lang="kk-KZ" b="1" dirty="0"/>
              <a:t>6-сынып жетекшісі</a:t>
            </a:r>
            <a:endParaRPr lang="ru-RU" b="1" dirty="0"/>
          </a:p>
        </p:txBody>
      </p:sp>
    </p:spTree>
    <p:extLst>
      <p:ext uri="{BB962C8B-B14F-4D97-AF65-F5344CB8AC3E}">
        <p14:creationId xmlns:p14="http://schemas.microsoft.com/office/powerpoint/2010/main" val="1731705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Lenovo\Pictures\images (9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79" y="0"/>
            <a:ext cx="9172679" cy="610400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8679" y="6084004"/>
            <a:ext cx="8865953" cy="584775"/>
          </a:xfrm>
          <a:prstGeom prst="rect">
            <a:avLst/>
          </a:prstGeom>
          <a:noFill/>
        </p:spPr>
        <p:txBody>
          <a:bodyPr wrap="none" rtlCol="0">
            <a:spAutoFit/>
          </a:bodyPr>
          <a:lstStyle/>
          <a:p>
            <a:r>
              <a:rPr lang="kk-KZ"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Ақ сүт берген әлдилеп, анам саған мың алғыс </a:t>
            </a:r>
            <a:endParaRPr lang="ru-RU"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760539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Lenovo\Pictures\images (1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32" y="0"/>
            <a:ext cx="9175231" cy="526955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694" y="5236195"/>
            <a:ext cx="9460090" cy="1200329"/>
          </a:xfrm>
          <a:prstGeom prst="rect">
            <a:avLst/>
          </a:prstGeom>
          <a:noFill/>
        </p:spPr>
        <p:txBody>
          <a:bodyPr wrap="none" rtlCol="0">
            <a:spAutoFit/>
          </a:bodyPr>
          <a:lstStyle/>
          <a:p>
            <a:r>
              <a:rPr lang="kk-KZ"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Білім құйған санама, мектебіме мың алғыс </a:t>
            </a:r>
          </a:p>
          <a:p>
            <a:r>
              <a:rPr lang="kk-KZ"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Тәрбиелеген анамдай, ұстазыма мың алғыс </a:t>
            </a: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a:off x="179512" y="260648"/>
            <a:ext cx="1800000" cy="1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10800000">
            <a:off x="144463" y="2094778"/>
            <a:ext cx="2103688" cy="12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0800000">
            <a:off x="6732239" y="817548"/>
            <a:ext cx="2128715" cy="1277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646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Lenovo\Pictures\images (1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55625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0" y="5556250"/>
            <a:ext cx="8896153" cy="584775"/>
          </a:xfrm>
          <a:prstGeom prst="rect">
            <a:avLst/>
          </a:prstGeom>
          <a:noFill/>
        </p:spPr>
        <p:txBody>
          <a:bodyPr wrap="none" rtlCol="0">
            <a:spAutoFit/>
          </a:bodyPr>
          <a:lstStyle/>
          <a:p>
            <a:r>
              <a:rPr lang="kk-KZ"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Бар жағдайды жасаған, елім саған мың алғыс </a:t>
            </a:r>
            <a:endParaRPr lang="ru-RU"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976507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Lenovo\Pictures\images (9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750844"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6716877" y="0"/>
            <a:ext cx="2427124" cy="6863417"/>
          </a:xfrm>
          <a:prstGeom prst="rect">
            <a:avLst/>
          </a:prstGeom>
          <a:noFill/>
        </p:spPr>
        <p:txBody>
          <a:bodyPr wrap="square" rtlCol="0">
            <a:spAutoFit/>
          </a:bodyPr>
          <a:lstStyle/>
          <a:p>
            <a:r>
              <a:rPr lang="kk-KZ" sz="2000" b="1" dirty="0">
                <a:solidFill>
                  <a:srgbClr val="FF0000"/>
                </a:solidFill>
                <a:latin typeface="Times New Roman" pitchFamily="18" charset="0"/>
                <a:cs typeface="Times New Roman" pitchFamily="18" charset="0"/>
              </a:rPr>
              <a:t>Балалар сіздер үнемі менің мақсатыма </a:t>
            </a:r>
          </a:p>
          <a:p>
            <a:r>
              <a:rPr lang="kk-KZ" sz="2000" b="1" dirty="0">
                <a:solidFill>
                  <a:srgbClr val="FF0000"/>
                </a:solidFill>
                <a:latin typeface="Times New Roman" pitchFamily="18" charset="0"/>
                <a:cs typeface="Times New Roman" pitchFamily="18" charset="0"/>
              </a:rPr>
              <a:t>жетуге көмектесесіңдер, әсіресе алаяқты табуға сол үшін сіздерге алғыс айтамын. </a:t>
            </a:r>
          </a:p>
          <a:p>
            <a:endParaRPr lang="kk-KZ" sz="2000" b="1" dirty="0">
              <a:solidFill>
                <a:srgbClr val="FF0000"/>
              </a:solidFill>
              <a:latin typeface="Times New Roman" pitchFamily="18" charset="0"/>
              <a:cs typeface="Times New Roman" pitchFamily="18" charset="0"/>
            </a:endParaRPr>
          </a:p>
          <a:p>
            <a:r>
              <a:rPr lang="kk-KZ" sz="2000" b="1" dirty="0">
                <a:solidFill>
                  <a:srgbClr val="FF0000"/>
                </a:solidFill>
                <a:latin typeface="Times New Roman" pitchFamily="18" charset="0"/>
                <a:cs typeface="Times New Roman" pitchFamily="18" charset="0"/>
              </a:rPr>
              <a:t>Алғыс айту, біреуге ризашылық айту. </a:t>
            </a:r>
          </a:p>
          <a:p>
            <a:endParaRPr lang="kk-KZ" sz="2000" b="1" dirty="0">
              <a:solidFill>
                <a:srgbClr val="FF0000"/>
              </a:solidFill>
              <a:latin typeface="Times New Roman" pitchFamily="18" charset="0"/>
              <a:cs typeface="Times New Roman" pitchFamily="18" charset="0"/>
            </a:endParaRPr>
          </a:p>
          <a:p>
            <a:r>
              <a:rPr lang="kk-KZ" sz="2000" b="1" dirty="0">
                <a:solidFill>
                  <a:srgbClr val="FF0000"/>
                </a:solidFill>
                <a:latin typeface="Times New Roman" pitchFamily="18" charset="0"/>
                <a:cs typeface="Times New Roman" pitchFamily="18" charset="0"/>
              </a:rPr>
              <a:t>Егер сен біреуге жақсылық жасасаң қайтармады деп ренжіме, алғыс айтқаны сенің жақслығыңды қайтарғаны болып есептеледі. </a:t>
            </a:r>
            <a:endParaRPr lang="ru-RU" sz="20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276380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Lenovo\Pictures\images (9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95"/>
            <a:ext cx="9144000" cy="685670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131840" y="1295"/>
            <a:ext cx="6012160" cy="2554545"/>
          </a:xfrm>
          <a:prstGeom prst="rect">
            <a:avLst/>
          </a:prstGeom>
          <a:noFill/>
        </p:spPr>
        <p:txBody>
          <a:bodyPr wrap="square" rtlCol="0">
            <a:spAutoFit/>
          </a:bodyPr>
          <a:lstStyle/>
          <a:p>
            <a:pPr algn="ctr"/>
            <a:r>
              <a:rPr lang="kk-KZ" sz="2000" b="1" i="1" dirty="0">
                <a:solidFill>
                  <a:srgbClr val="FF0000"/>
                </a:solidFill>
                <a:latin typeface="Times New Roman" pitchFamily="18" charset="0"/>
                <a:cs typeface="Times New Roman" pitchFamily="18" charset="0"/>
              </a:rPr>
              <a:t>Анашым дүниеге әкеліп қана қоймайды, </a:t>
            </a:r>
          </a:p>
          <a:p>
            <a:pPr algn="ctr"/>
            <a:r>
              <a:rPr lang="kk-KZ" sz="2000" b="1" i="1" dirty="0">
                <a:solidFill>
                  <a:srgbClr val="FF0000"/>
                </a:solidFill>
                <a:latin typeface="Times New Roman" pitchFamily="18" charset="0"/>
                <a:cs typeface="Times New Roman" pitchFamily="18" charset="0"/>
              </a:rPr>
              <a:t>мен өсіп кеткенше маған қамқор болады, сабағыма көмектеседі, тамағымды дайындап береді, киімдерімді жуып береді, маған режіп тұрса да мені жақсы көреді. Менің қателігімді басқа біреуден көреді.  Жер бетінде анадан асқан қамқор жан   бола ма екен? анадай қамқор  жан үшін аллаға мыңбір алғыс айтамын .</a:t>
            </a:r>
            <a:endParaRPr lang="ru-RU" sz="2000" b="1" i="1" dirty="0">
              <a:solidFill>
                <a:srgbClr val="FF0000"/>
              </a:solidFill>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55976" y="4365104"/>
            <a:ext cx="3840093" cy="2304056"/>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3489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Lenovo\Pictures\images (9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94"/>
            <a:ext cx="9144000" cy="710004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0" y="9485"/>
            <a:ext cx="8601778"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kk-KZ" sz="3200" b="1" dirty="0">
                <a:latin typeface="Times New Roman" pitchFamily="18" charset="0"/>
                <a:cs typeface="Times New Roman" pitchFamily="18" charset="0"/>
              </a:rPr>
              <a:t>Бауырмалдығың үшін мың алғыс, бауырым </a:t>
            </a:r>
            <a:endParaRPr lang="ru-RU" sz="3200" b="1" dirty="0">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11760" y="404664"/>
            <a:ext cx="3519417" cy="2111650"/>
          </a:xfrm>
          <a:prstGeom prst="ellipse">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3628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Lenovo\Pictures\скачанные файлы (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08491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0" y="6080192"/>
            <a:ext cx="9232143" cy="584775"/>
          </a:xfrm>
          <a:prstGeom prst="rect">
            <a:avLst/>
          </a:prstGeom>
          <a:noFill/>
        </p:spPr>
        <p:txBody>
          <a:bodyPr wrap="none" rtlCol="0">
            <a:spAutoFit/>
          </a:bodyPr>
          <a:lstStyle/>
          <a:p>
            <a:r>
              <a:rPr lang="kk-KZ" sz="3200" b="1" dirty="0">
                <a:solidFill>
                  <a:srgbClr val="FF0000"/>
                </a:solidFill>
                <a:latin typeface="Times New Roman" pitchFamily="18" charset="0"/>
                <a:cs typeface="Times New Roman" pitchFamily="18" charset="0"/>
              </a:rPr>
              <a:t>Тыныс тіршілік үшін, табиғат саған мың алғыс </a:t>
            </a:r>
            <a:endParaRPr lang="ru-RU" sz="3200" b="1" dirty="0">
              <a:solidFill>
                <a:srgbClr val="FF0000"/>
              </a:solidFill>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52120" y="260648"/>
            <a:ext cx="3000000" cy="18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10800000">
            <a:off x="165230" y="4005064"/>
            <a:ext cx="3000000" cy="180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965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Lenovo\Pictures\images (9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8654"/>
            <a:ext cx="9170559" cy="521054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0" y="5219908"/>
            <a:ext cx="8928919" cy="923330"/>
          </a:xfrm>
          <a:prstGeom prst="rect">
            <a:avLst/>
          </a:prstGeom>
          <a:noFill/>
        </p:spPr>
        <p:txBody>
          <a:bodyPr wrap="none" rtlCol="0">
            <a:spAutoFit/>
          </a:bodyPr>
          <a:lstStyle/>
          <a:p>
            <a:r>
              <a:rPr lang="kk-KZ" sz="5400" b="1" dirty="0">
                <a:solidFill>
                  <a:srgbClr val="FF0000"/>
                </a:solidFill>
                <a:latin typeface="Times New Roman" pitchFamily="18" charset="0"/>
                <a:cs typeface="Times New Roman" pitchFamily="18" charset="0"/>
              </a:rPr>
              <a:t>Алғыстарың қабыл болсын</a:t>
            </a:r>
            <a:endParaRPr lang="ru-RU" sz="5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709562233"/>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TotalTime>
  <Words>174</Words>
  <Application>Microsoft Office PowerPoint</Application>
  <PresentationFormat>Экран (4:3)</PresentationFormat>
  <Paragraphs>24</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Georgia</vt:lpstr>
      <vt:lpstr>Times New Roman</vt:lpstr>
      <vt:lpstr>Trebuchet MS</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Lenovo</dc:creator>
  <cp:lastModifiedBy>Олегов</cp:lastModifiedBy>
  <cp:revision>10</cp:revision>
  <dcterms:created xsi:type="dcterms:W3CDTF">2016-02-27T05:18:34Z</dcterms:created>
  <dcterms:modified xsi:type="dcterms:W3CDTF">2022-02-26T10:37:48Z</dcterms:modified>
</cp:coreProperties>
</file>