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6" r:id="rId3"/>
    <p:sldId id="257" r:id="rId4"/>
    <p:sldId id="258" r:id="rId5"/>
    <p:sldId id="260" r:id="rId6"/>
    <p:sldId id="269" r:id="rId7"/>
    <p:sldId id="268" r:id="rId8"/>
    <p:sldId id="262" r:id="rId9"/>
    <p:sldId id="267" r:id="rId10"/>
    <p:sldId id="265" r:id="rId11"/>
    <p:sldId id="266" r:id="rId12"/>
    <p:sldId id="271" r:id="rId13"/>
    <p:sldId id="272" r:id="rId14"/>
  </p:sldIdLst>
  <p:sldSz cx="10799763" cy="7559675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34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2FEC"/>
    <a:srgbClr val="FEC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56" autoAdjust="0"/>
  </p:normalViewPr>
  <p:slideViewPr>
    <p:cSldViewPr snapToGrid="0" showGuides="1">
      <p:cViewPr>
        <p:scale>
          <a:sx n="63" d="100"/>
          <a:sy n="63" d="100"/>
        </p:scale>
        <p:origin x="730" y="283"/>
      </p:cViewPr>
      <p:guideLst>
        <p:guide orient="horz" pos="2404"/>
        <p:guide pos="3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37197"/>
            <a:ext cx="917979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970580"/>
            <a:ext cx="809982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89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68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402483"/>
            <a:ext cx="2328699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02483"/>
            <a:ext cx="6851100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1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77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884671"/>
            <a:ext cx="931479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059035"/>
            <a:ext cx="931479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8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012414"/>
            <a:ext cx="4589899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012414"/>
            <a:ext cx="4589899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66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02484"/>
            <a:ext cx="931479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853171"/>
            <a:ext cx="45688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761381"/>
            <a:ext cx="45688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53171"/>
            <a:ext cx="459130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761381"/>
            <a:ext cx="459130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54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88455"/>
            <a:ext cx="546738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6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88455"/>
            <a:ext cx="546738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6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02484"/>
            <a:ext cx="931479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12414"/>
            <a:ext cx="931479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0D86-48A5-447C-8775-873122332DCB}" type="datetimeFigureOut">
              <a:rPr lang="ru-RU" smtClean="0"/>
              <a:t>12.01.2024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006700"/>
            <a:ext cx="364492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6D9DE-C4DD-427B-9875-76F242680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73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6" y="1893941"/>
            <a:ext cx="10566788" cy="37161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01" y="2259392"/>
            <a:ext cx="3436640" cy="15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9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124" y="-704160"/>
            <a:ext cx="11748010" cy="89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0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723" y="-365841"/>
            <a:ext cx="12449111" cy="91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51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9648" b="1714"/>
          <a:stretch/>
        </p:blipFill>
        <p:spPr>
          <a:xfrm>
            <a:off x="1267324" y="3699464"/>
            <a:ext cx="8502317" cy="3856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952" b="1426"/>
          <a:stretch/>
        </p:blipFill>
        <p:spPr>
          <a:xfrm flipH="1">
            <a:off x="1042736" y="0"/>
            <a:ext cx="8390939" cy="38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7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852" t="11245" r="57838" b="61875"/>
          <a:stretch/>
        </p:blipFill>
        <p:spPr>
          <a:xfrm rot="16200000">
            <a:off x="1118478" y="-514651"/>
            <a:ext cx="3253896" cy="5307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6516875" y="-605723"/>
            <a:ext cx="3002126" cy="5237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8852" t="11245" r="57838" b="61875"/>
          <a:stretch/>
        </p:blipFill>
        <p:spPr>
          <a:xfrm rot="16200000" flipH="1">
            <a:off x="1077163" y="2739187"/>
            <a:ext cx="3153000" cy="53073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16874" y="2849437"/>
            <a:ext cx="3002129" cy="52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531" y="-282575"/>
            <a:ext cx="5806695" cy="124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-282575"/>
            <a:ext cx="5806695" cy="124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297432" y="3453802"/>
            <a:ext cx="7467602" cy="124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35940" y="3461740"/>
            <a:ext cx="7451731" cy="1245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32" y="724920"/>
            <a:ext cx="9124950" cy="670356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888825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3" y="115320"/>
            <a:ext cx="9124950" cy="6703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531" y="6593875"/>
            <a:ext cx="5806695" cy="1245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11" y="6586106"/>
            <a:ext cx="5806695" cy="124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316484" y="2844202"/>
            <a:ext cx="7505706" cy="124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99427" y="2853729"/>
            <a:ext cx="7524757" cy="124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2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531" y="-282575"/>
            <a:ext cx="5806695" cy="124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-282575"/>
            <a:ext cx="5806695" cy="124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35532" y="3491902"/>
            <a:ext cx="7543802" cy="12458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r="49555" b="49879"/>
          <a:stretch/>
        </p:blipFill>
        <p:spPr>
          <a:xfrm>
            <a:off x="8268690" y="5013570"/>
            <a:ext cx="2531073" cy="25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8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531" y="6593875"/>
            <a:ext cx="5806695" cy="1245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6586106"/>
            <a:ext cx="5806695" cy="1245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345059" y="2815627"/>
            <a:ext cx="7562856" cy="1245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t="50439" r="49555" b="-2240"/>
          <a:stretch/>
        </p:blipFill>
        <p:spPr>
          <a:xfrm>
            <a:off x="8268690" y="0"/>
            <a:ext cx="2531073" cy="26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79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531" y="-282575"/>
            <a:ext cx="5806695" cy="1245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-282575"/>
            <a:ext cx="5806695" cy="124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97840" y="3499840"/>
            <a:ext cx="7527931" cy="124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126" t="-725" b="49560"/>
          <a:stretch/>
        </p:blipFill>
        <p:spPr>
          <a:xfrm>
            <a:off x="0" y="4976896"/>
            <a:ext cx="2502413" cy="25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3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531" y="6593875"/>
            <a:ext cx="5806695" cy="1245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6586106"/>
            <a:ext cx="5806695" cy="1245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70852" y="2825154"/>
            <a:ext cx="7581907" cy="1245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0126" t="50438" b="-3511"/>
          <a:stretch/>
        </p:blipFill>
        <p:spPr>
          <a:xfrm>
            <a:off x="16042" y="16042"/>
            <a:ext cx="2502413" cy="267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839" y="-1091289"/>
            <a:ext cx="13101440" cy="97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6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632" y="-722464"/>
            <a:ext cx="13101440" cy="93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1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16</cp:revision>
  <cp:lastPrinted>2024-01-13T08:57:48Z</cp:lastPrinted>
  <dcterms:created xsi:type="dcterms:W3CDTF">2024-01-12T17:14:36Z</dcterms:created>
  <dcterms:modified xsi:type="dcterms:W3CDTF">2024-01-13T13:02:43Z</dcterms:modified>
</cp:coreProperties>
</file>