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chemeClr val="accent3"/>
                </a:solidFill>
              </a:rPr>
              <a:t>Ата</a:t>
            </a:r>
            <a:r>
              <a:rPr lang="ru-RU" b="1" dirty="0" err="1">
                <a:solidFill>
                  <a:schemeClr val="accent3"/>
                </a:solidFill>
              </a:rPr>
              <a:t>-</a:t>
            </a:r>
            <a:r>
              <a:rPr lang="ru-RU" b="1" dirty="0" err="1" smtClean="0">
                <a:solidFill>
                  <a:schemeClr val="accent3"/>
                </a:solidFill>
              </a:rPr>
              <a:t>аналар</a:t>
            </a:r>
            <a:r>
              <a:rPr lang="ru-RU" b="1" dirty="0" smtClean="0"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solidFill>
                  <a:schemeClr val="accent3"/>
                </a:solidFill>
              </a:rPr>
              <a:t>жиналыс</a:t>
            </a:r>
            <a:r>
              <a:rPr lang="ru-RU" b="1" dirty="0" smtClean="0">
                <a:solidFill>
                  <a:schemeClr val="accent3"/>
                </a:solidFill>
              </a:rPr>
              <a:t> тренинг</a:t>
            </a:r>
            <a:r>
              <a:rPr lang="kk-KZ" b="1" dirty="0" smtClean="0">
                <a:solidFill>
                  <a:schemeClr val="accent3"/>
                </a:solidFill>
              </a:rPr>
              <a:t>і</a:t>
            </a:r>
            <a:br>
              <a:rPr lang="kk-KZ" b="1" dirty="0" smtClean="0">
                <a:solidFill>
                  <a:schemeClr val="accent3"/>
                </a:solidFill>
              </a:rPr>
            </a:b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221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0"/>
            <a:ext cx="11099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91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3952" y="821035"/>
            <a:ext cx="61900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k-KZ" sz="6000" b="1" dirty="0" smtClean="0">
                <a:ln/>
                <a:solidFill>
                  <a:schemeClr val="accent3"/>
                </a:solidFill>
              </a:rPr>
              <a:t>Балама ақ тілек</a:t>
            </a:r>
            <a:endParaRPr lang="ru-RU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89" y="2540001"/>
            <a:ext cx="650141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0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669011">
            <a:off x="2016435" y="1786235"/>
            <a:ext cx="8438529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Өзіме-көршіме</a:t>
            </a:r>
          </a:p>
          <a:p>
            <a:pPr algn="ctr"/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84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50422" y="0"/>
            <a:ext cx="7106433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8800" b="1" dirty="0">
                <a:ln/>
                <a:solidFill>
                  <a:schemeClr val="accent3"/>
                </a:solidFill>
              </a:rPr>
              <a:t>Кім тапқыр</a:t>
            </a:r>
            <a:r>
              <a:rPr lang="kk-KZ" sz="8800" b="1" dirty="0" smtClean="0">
                <a:ln/>
                <a:solidFill>
                  <a:schemeClr val="accent3"/>
                </a:solidFill>
              </a:rPr>
              <a:t>?</a:t>
            </a:r>
          </a:p>
          <a:p>
            <a:pPr algn="ctr"/>
            <a:endParaRPr lang="ru-RU" sz="8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8600" y="1905000"/>
            <a:ext cx="96393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k-KZ" sz="3600" dirty="0" smtClean="0">
                <a:solidFill>
                  <a:srgbClr val="002060"/>
                </a:solidFill>
              </a:rPr>
              <a:t>Менің бауыр етім</a:t>
            </a:r>
            <a:r>
              <a:rPr lang="kk-KZ" sz="3600" dirty="0" smtClean="0">
                <a:solidFill>
                  <a:srgbClr val="002060"/>
                </a:solidFill>
              </a:rPr>
              <a:t>..........</a:t>
            </a:r>
            <a:endParaRPr lang="kk-KZ" sz="3600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kk-KZ" sz="3600" dirty="0" smtClean="0">
                <a:solidFill>
                  <a:srgbClr val="002060"/>
                </a:solidFill>
              </a:rPr>
              <a:t>........., сенің, оның</a:t>
            </a:r>
          </a:p>
          <a:p>
            <a:pPr marL="342900" indent="-342900">
              <a:buAutoNum type="arabicPeriod"/>
            </a:pPr>
            <a:r>
              <a:rPr lang="kk-KZ" sz="3600" dirty="0" smtClean="0">
                <a:solidFill>
                  <a:srgbClr val="002060"/>
                </a:solidFill>
              </a:rPr>
              <a:t>Сабақ барысында баланың білімін немен өлшейміз?</a:t>
            </a:r>
          </a:p>
          <a:p>
            <a:pPr marL="342900" indent="-342900">
              <a:buAutoNum type="arabicPeriod"/>
            </a:pPr>
            <a:r>
              <a:rPr lang="kk-KZ" sz="3600" dirty="0">
                <a:solidFill>
                  <a:srgbClr val="002060"/>
                </a:solidFill>
              </a:rPr>
              <a:t> </a:t>
            </a:r>
            <a:r>
              <a:rPr lang="kk-KZ" sz="3600" dirty="0" smtClean="0">
                <a:solidFill>
                  <a:srgbClr val="002060"/>
                </a:solidFill>
              </a:rPr>
              <a:t>Көкшетау қыратының ең биік жері? </a:t>
            </a:r>
            <a:r>
              <a:rPr lang="en-US" sz="3600" dirty="0" smtClean="0">
                <a:solidFill>
                  <a:srgbClr val="002060"/>
                </a:solidFill>
              </a:rPr>
              <a:t>(</a:t>
            </a:r>
            <a:r>
              <a:rPr lang="kk-KZ" sz="3600" dirty="0" smtClean="0">
                <a:solidFill>
                  <a:srgbClr val="002060"/>
                </a:solidFill>
              </a:rPr>
              <a:t>Оқ</a:t>
            </a:r>
            <a:r>
              <a:rPr lang="en-US" sz="3600" dirty="0" smtClean="0">
                <a:solidFill>
                  <a:srgbClr val="002060"/>
                </a:solidFill>
              </a:rPr>
              <a:t>…….)</a:t>
            </a:r>
            <a:endParaRPr lang="kk-KZ" sz="3600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kk-KZ" sz="3600" dirty="0" smtClean="0">
                <a:solidFill>
                  <a:srgbClr val="002060"/>
                </a:solidFill>
              </a:rPr>
              <a:t>Денсаулығым менің .................... 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75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1941" y="1633835"/>
            <a:ext cx="10655738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/>
                <a:solidFill>
                  <a:schemeClr val="accent3"/>
                </a:solidFill>
                <a:effectLst/>
              </a:rPr>
              <a:t>Балам-</a:t>
            </a:r>
            <a:r>
              <a:rPr lang="ru-RU" sz="8800" b="1" cap="none" spc="0" dirty="0" err="1" smtClean="0">
                <a:ln/>
                <a:solidFill>
                  <a:schemeClr val="accent3"/>
                </a:solidFill>
                <a:effectLst/>
              </a:rPr>
              <a:t>менің</a:t>
            </a:r>
            <a:r>
              <a:rPr lang="ru-RU" sz="88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8800" b="1" cap="none" spc="0" dirty="0" err="1" smtClean="0">
                <a:ln/>
                <a:solidFill>
                  <a:schemeClr val="accent3"/>
                </a:solidFill>
                <a:effectLst/>
              </a:rPr>
              <a:t>баға</a:t>
            </a:r>
            <a:endParaRPr lang="ru-RU" sz="88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ru-RU" sz="88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8800" b="1" cap="none" spc="0" dirty="0" err="1" smtClean="0">
                <a:ln/>
                <a:solidFill>
                  <a:schemeClr val="accent3"/>
                </a:solidFill>
                <a:effectLst/>
              </a:rPr>
              <a:t>жетпес</a:t>
            </a:r>
            <a:r>
              <a:rPr lang="ru-RU" sz="88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8800" b="1" cap="none" spc="0" dirty="0" err="1" smtClean="0">
                <a:ln/>
                <a:solidFill>
                  <a:schemeClr val="accent3"/>
                </a:solidFill>
                <a:effectLst/>
              </a:rPr>
              <a:t>байлығым</a:t>
            </a:r>
            <a:endParaRPr lang="ru-RU" sz="8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53722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0807" y="2091035"/>
            <a:ext cx="879298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“</a:t>
            </a:r>
            <a:r>
              <a:rPr lang="kk-KZ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Өрмекші торы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” </a:t>
            </a:r>
            <a:endParaRPr lang="kk-KZ" sz="8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kk-KZ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жаттығуы</a:t>
            </a:r>
            <a:endParaRPr lang="ru-RU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10218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5282" y="1189335"/>
            <a:ext cx="98322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“</a:t>
            </a:r>
            <a:r>
              <a:rPr lang="ru-RU" sz="7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Гүл</a:t>
            </a:r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7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теру</a:t>
            </a:r>
            <a:r>
              <a:rPr lang="en-US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”</a:t>
            </a:r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7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жаттығуы</a:t>
            </a:r>
            <a:endParaRPr lang="ru-RU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3494564"/>
            <a:ext cx="2812464" cy="28855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229" y="2656364"/>
            <a:ext cx="2834105" cy="29077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494564"/>
            <a:ext cx="2807925" cy="288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28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2890" y="639368"/>
            <a:ext cx="89164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k-KZ" sz="6600" b="1" dirty="0" smtClean="0">
                <a:ln/>
                <a:solidFill>
                  <a:schemeClr val="accent3"/>
                </a:solidFill>
              </a:rPr>
              <a:t>Аяқталмаған сөйлем</a:t>
            </a:r>
            <a:endParaRPr lang="ru-RU" sz="6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71584" y="2967335"/>
            <a:ext cx="6248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k-KZ" sz="5400" b="1" dirty="0" smtClean="0">
                <a:ln/>
                <a:solidFill>
                  <a:schemeClr val="accent3"/>
                </a:solidFill>
              </a:rPr>
              <a:t>Менің балам ........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5345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8599" y="2268835"/>
            <a:ext cx="1039739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k-KZ" sz="5400" b="1" dirty="0" smtClean="0">
                <a:ln/>
                <a:solidFill>
                  <a:schemeClr val="accent3"/>
                </a:solidFill>
              </a:rPr>
              <a:t>Отбасылық құндылық ағашы</a:t>
            </a:r>
          </a:p>
          <a:p>
            <a:pPr algn="ctr"/>
            <a:endParaRPr lang="kk-KZ" sz="5400" b="1" cap="none" spc="0" dirty="0">
              <a:ln/>
              <a:solidFill>
                <a:schemeClr val="accent3"/>
              </a:solidFill>
              <a:effectLst/>
            </a:endParaRPr>
          </a:p>
          <a:p>
            <a:pPr algn="ctr"/>
            <a:endParaRPr lang="kk-KZ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47904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6329" y="427335"/>
            <a:ext cx="89901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Психологиялық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сәйкестік</a:t>
            </a:r>
            <a:endParaRPr lang="ru-RU" sz="54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5700" y="2070100"/>
            <a:ext cx="9867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k-KZ" sz="3200" b="1" dirty="0" smtClean="0">
                <a:solidFill>
                  <a:srgbClr val="002060"/>
                </a:solidFill>
              </a:rPr>
              <a:t>Тамыр- істің нәтижесіне мән беретін адамдар.</a:t>
            </a:r>
          </a:p>
          <a:p>
            <a:pPr marL="342900" indent="-342900">
              <a:buAutoNum type="arabicPeriod"/>
            </a:pPr>
            <a:r>
              <a:rPr lang="kk-KZ" sz="3200" b="1" dirty="0" smtClean="0">
                <a:solidFill>
                  <a:srgbClr val="002060"/>
                </a:solidFill>
              </a:rPr>
              <a:t>Діңгекті- берік, мықты, біреуге тірек бола алатын адамдар.</a:t>
            </a:r>
          </a:p>
          <a:p>
            <a:pPr marL="342900" indent="-342900">
              <a:buAutoNum type="arabicPeriod"/>
            </a:pPr>
            <a:r>
              <a:rPr lang="kk-KZ" sz="3200" b="1" dirty="0" smtClean="0">
                <a:solidFill>
                  <a:srgbClr val="002060"/>
                </a:solidFill>
              </a:rPr>
              <a:t>Жапырақ- сұлулықты, әсемдікті, ұқыптылықты қалайтындар.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615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205</TotalTime>
  <Words>90</Words>
  <Application>Microsoft Office PowerPoint</Application>
  <PresentationFormat>Широкоэкранный</PresentationFormat>
  <Paragraphs>22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Tw Cen MT</vt:lpstr>
      <vt:lpstr>Контур</vt:lpstr>
      <vt:lpstr>Ата-аналар жиналыс тренингі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Ата-аналар жиналыс тренингі</dc:title>
  <dc:creator>777</dc:creator>
  <cp:lastModifiedBy>777</cp:lastModifiedBy>
  <cp:revision>8</cp:revision>
  <dcterms:created xsi:type="dcterms:W3CDTF">2022-11-09T06:57:18Z</dcterms:created>
  <dcterms:modified xsi:type="dcterms:W3CDTF">2022-11-09T15:57:35Z</dcterms:modified>
</cp:coreProperties>
</file>