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547664" y="1052736"/>
            <a:ext cx="612068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600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5800" y="-171399"/>
            <a:ext cx="7772400" cy="2736304"/>
          </a:xfrm>
        </p:spPr>
        <p:txBody>
          <a:bodyPr/>
          <a:lstStyle/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95536" y="2132856"/>
            <a:ext cx="9001000" cy="2376264"/>
          </a:xfrm>
        </p:spPr>
        <p:txBody>
          <a:bodyPr>
            <a:normAutofit/>
          </a:bodyPr>
          <a:lstStyle/>
          <a:p>
            <a:r>
              <a:rPr lang="kk-KZ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Ахмет Байтұрсынов</a:t>
            </a:r>
          </a:p>
          <a:p>
            <a:r>
              <a:rPr lang="kk-KZ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“Өгіз бен бақа”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6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Салыстыру</a:t>
            </a:r>
            <a:endParaRPr lang="ru-RU" sz="6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Өгіз бен бақа    Егіннің бастары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43608" y="2636912"/>
            <a:ext cx="3600400" cy="27363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851920" y="2636912"/>
            <a:ext cx="3816424" cy="27363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Сұрақ-жауап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k-KZ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Мысал дегеніміз не?</a:t>
            </a:r>
          </a:p>
          <a:p>
            <a:r>
              <a:rPr lang="kk-KZ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Өлеңдегң кейіпкер әрекетін қалай атаймыз?</a:t>
            </a:r>
          </a:p>
          <a:p>
            <a:r>
              <a:rPr lang="kk-KZ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Мысалдан қандай ойды аңғардың?</a:t>
            </a:r>
          </a:p>
          <a:p>
            <a:r>
              <a:rPr lang="kk-KZ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Мысалдардың қорытындысын айт.</a:t>
            </a:r>
          </a:p>
          <a:p>
            <a:r>
              <a:rPr lang="kk-KZ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“Өгіз бен бақа” мысал өлеңінің негізгі идеясы неде?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Үйге тапсырма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Мысалды мазмұндау</a:t>
            </a:r>
          </a:p>
          <a:p>
            <a:r>
              <a:rPr lang="kk-KZ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Мысал мазмұны бойынша сурет салу.</a:t>
            </a:r>
          </a:p>
          <a:p>
            <a:r>
              <a:rPr lang="kk-KZ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Мысал кейіпкерлерінің мінездеріне мақал-мәтелдер</a:t>
            </a:r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жазып </a:t>
            </a:r>
            <a:r>
              <a:rPr lang="kk-KZ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келу.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kk-KZ" sz="7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Назарларыңызға рақмет!</a:t>
            </a:r>
            <a:endParaRPr lang="ru-RU" sz="7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440159"/>
          </a:xfrm>
        </p:spPr>
        <p:txBody>
          <a:bodyPr/>
          <a:lstStyle/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848872" cy="4896544"/>
          </a:xfrm>
        </p:spPr>
        <p:txBody>
          <a:bodyPr>
            <a:normAutofit fontScale="77500" lnSpcReduction="20000"/>
          </a:bodyPr>
          <a:lstStyle/>
          <a:p>
            <a:pPr marL="514350" indent="-514350" algn="l">
              <a:buAutoNum type="arabicPeriod"/>
            </a:pPr>
            <a:r>
              <a:rPr lang="kk-KZ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Білімділік:</a:t>
            </a:r>
            <a:r>
              <a:rPr lang="kk-KZ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Ақын шығармашылығы туралы оқушылардың таным, білім, көкжиегін кеңейту. Шығарма мазмұнын ұғындыру.</a:t>
            </a:r>
          </a:p>
          <a:p>
            <a:pPr marL="514350" indent="-514350" algn="l">
              <a:buAutoNum type="arabicPeriod"/>
            </a:pPr>
            <a:r>
              <a:rPr lang="kk-KZ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Дамытушылық:</a:t>
            </a:r>
            <a:r>
              <a:rPr lang="kk-KZ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Оқушының өз бетінше салыстыра білу, зерттеу, қорытынды, тұжырым жасаудағы машығын дамыту, ой-өрісін, сөздік қорларын, ойлау қабілетін арттыру.</a:t>
            </a:r>
          </a:p>
          <a:p>
            <a:pPr marL="514350" indent="-514350" algn="l">
              <a:buAutoNum type="arabicPeriod"/>
            </a:pPr>
            <a:r>
              <a:rPr lang="kk-KZ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Тәрбиелік: </a:t>
            </a:r>
            <a:r>
              <a:rPr lang="kk-KZ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Адам бойындағы жақсы, жаман қасиеттерді айыра білуге, мақтаншақтық, көрсеқызарлықтан бойды аулақ ұстауға тәрбиелеу.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916832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 </a:t>
            </a:r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692696"/>
            <a:ext cx="8064896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0" y="2130425"/>
            <a:ext cx="9324528" cy="3098775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Үй тапсырмасын тексеру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А.Байтұрсынов  “Егіннің бастары”</a:t>
            </a:r>
            <a:b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1-топ. А. Байтұрсынов туралы мәлімет.</a:t>
            </a:r>
            <a:b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2-топ. Мысалдың желісімен сурет салу.</a:t>
            </a:r>
            <a:b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3-топ. Егіннің пайдасы. / эссе жазу /</a:t>
            </a:r>
            <a:b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kk-KZ" dirty="0" smtClean="0"/>
          </a:p>
          <a:p>
            <a:pPr algn="ctr">
              <a:buNone/>
            </a:pPr>
            <a:endParaRPr lang="kk-KZ" dirty="0" smtClean="0"/>
          </a:p>
          <a:p>
            <a:pPr algn="ctr">
              <a:buNone/>
            </a:pPr>
            <a:r>
              <a:rPr lang="kk-KZ" sz="4400" b="1" dirty="0" smtClean="0">
                <a:solidFill>
                  <a:srgbClr val="C00000"/>
                </a:solidFill>
              </a:rPr>
              <a:t>Ахмет</a:t>
            </a:r>
          </a:p>
          <a:p>
            <a:pPr algn="ctr">
              <a:buNone/>
            </a:pPr>
            <a:r>
              <a:rPr lang="kk-KZ" sz="4400" b="1" dirty="0" smtClean="0">
                <a:solidFill>
                  <a:srgbClr val="C00000"/>
                </a:solidFill>
              </a:rPr>
              <a:t>Байтұрсынов</a:t>
            </a:r>
            <a:endParaRPr lang="ru-RU" sz="4400" b="1" dirty="0">
              <a:solidFill>
                <a:srgbClr val="C000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 flipV="1">
            <a:off x="2123728" y="1844824"/>
            <a:ext cx="1296144" cy="12241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endCxn id="3" idx="0"/>
          </p:cNvCxnSpPr>
          <p:nvPr/>
        </p:nvCxnSpPr>
        <p:spPr>
          <a:xfrm flipV="1">
            <a:off x="4572000" y="1600200"/>
            <a:ext cx="0" cy="13247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156176" y="3501008"/>
            <a:ext cx="18722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5724128" y="1844824"/>
            <a:ext cx="936104" cy="12961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827584" y="3933056"/>
            <a:ext cx="158417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2843808" y="4509120"/>
            <a:ext cx="792088" cy="16561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220072" y="4365104"/>
            <a:ext cx="1296144" cy="16561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Өгіз бен бақа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Өгіз айдын</a:t>
            </a:r>
            <a:r>
              <a:rPr lang="ru-RU" dirty="0" smtClean="0"/>
              <a:t> </a:t>
            </a:r>
            <a:r>
              <a:rPr lang="ru-RU" dirty="0" err="1" smtClean="0"/>
              <a:t>шалқар көлге келді</a:t>
            </a:r>
            <a:r>
              <a:rPr lang="ru-RU" dirty="0" smtClean="0"/>
              <a:t>, 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Жағалап суаты</a:t>
            </a:r>
            <a:r>
              <a:rPr lang="ru-RU" dirty="0" smtClean="0"/>
              <a:t> бар </a:t>
            </a:r>
            <a:r>
              <a:rPr lang="ru-RU" dirty="0" err="1" smtClean="0"/>
              <a:t>жерге</a:t>
            </a:r>
            <a:r>
              <a:rPr lang="ru-RU" dirty="0" smtClean="0"/>
              <a:t> </a:t>
            </a:r>
            <a:r>
              <a:rPr lang="ru-RU" dirty="0" err="1" smtClean="0"/>
              <a:t>келді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Шілденің сарша</a:t>
            </a:r>
            <a:r>
              <a:rPr lang="ru-RU" dirty="0" smtClean="0"/>
              <a:t> </a:t>
            </a:r>
            <a:r>
              <a:rPr lang="ru-RU" dirty="0" err="1" smtClean="0"/>
              <a:t>тамыз</a:t>
            </a:r>
            <a:r>
              <a:rPr lang="ru-RU" dirty="0" smtClean="0"/>
              <a:t> </a:t>
            </a:r>
            <a:r>
              <a:rPr lang="ru-RU" dirty="0" err="1" smtClean="0"/>
              <a:t>ыстық кезі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 Бек </a:t>
            </a:r>
            <a:r>
              <a:rPr lang="ru-RU" dirty="0" err="1" smtClean="0"/>
              <a:t>қатты қаны қашып шөлдеп еді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 Су </a:t>
            </a:r>
            <a:r>
              <a:rPr lang="ru-RU" dirty="0" err="1" smtClean="0"/>
              <a:t>ішіп</a:t>
            </a:r>
            <a:r>
              <a:rPr lang="ru-RU" dirty="0" smtClean="0"/>
              <a:t>, </a:t>
            </a:r>
            <a:r>
              <a:rPr lang="ru-RU" dirty="0" err="1" smtClean="0"/>
              <a:t>көлдің шықты жағасына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 Мал </a:t>
            </a:r>
            <a:r>
              <a:rPr lang="ru-RU" dirty="0" err="1" smtClean="0"/>
              <a:t>еді</a:t>
            </a:r>
            <a:r>
              <a:rPr lang="ru-RU" dirty="0" smtClean="0"/>
              <a:t> </a:t>
            </a:r>
            <a:r>
              <a:rPr lang="ru-RU" dirty="0" err="1" smtClean="0"/>
              <a:t>көз тоятын</a:t>
            </a:r>
            <a:r>
              <a:rPr lang="ru-RU" dirty="0" smtClean="0"/>
              <a:t> </a:t>
            </a:r>
            <a:r>
              <a:rPr lang="ru-RU" dirty="0" err="1" smtClean="0"/>
              <a:t>қарасына</a:t>
            </a:r>
            <a:r>
              <a:rPr lang="ru-RU" dirty="0" smtClean="0"/>
              <a:t>.  </a:t>
            </a:r>
          </a:p>
          <a:p>
            <a:pPr>
              <a:buNone/>
            </a:pPr>
            <a:r>
              <a:rPr lang="ru-RU" dirty="0" err="1" smtClean="0"/>
              <a:t>Артықша бір</a:t>
            </a:r>
            <a:r>
              <a:rPr lang="ru-RU" dirty="0" smtClean="0"/>
              <a:t> </a:t>
            </a:r>
            <a:r>
              <a:rPr lang="ru-RU" dirty="0" err="1" smtClean="0"/>
              <a:t>көлбақа күншіл екен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Сол</a:t>
            </a:r>
            <a:r>
              <a:rPr lang="ru-RU" dirty="0" smtClean="0"/>
              <a:t> </a:t>
            </a:r>
            <a:r>
              <a:rPr lang="ru-RU" dirty="0" err="1" smtClean="0"/>
              <a:t>көлдің бақасының араында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Өгізді суға тойған Бақа көрді,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Секіріп</a:t>
            </a:r>
            <a:r>
              <a:rPr lang="ru-RU" dirty="0" smtClean="0"/>
              <a:t> </a:t>
            </a:r>
            <a:r>
              <a:rPr lang="ru-RU" dirty="0" err="1" smtClean="0"/>
              <a:t>көршісіне жетіп</a:t>
            </a:r>
            <a:r>
              <a:rPr lang="ru-RU" dirty="0" smtClean="0"/>
              <a:t> </a:t>
            </a:r>
            <a:r>
              <a:rPr lang="ru-RU" dirty="0" err="1" smtClean="0"/>
              <a:t>келді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 «</a:t>
            </a:r>
            <a:r>
              <a:rPr lang="ru-RU" dirty="0" err="1" smtClean="0"/>
              <a:t>Боламын</a:t>
            </a:r>
            <a:r>
              <a:rPr lang="ru-RU" dirty="0" smtClean="0"/>
              <a:t> мен де </a:t>
            </a:r>
            <a:r>
              <a:rPr lang="ru-RU" dirty="0" err="1" smtClean="0"/>
              <a:t>сонау</a:t>
            </a:r>
            <a:r>
              <a:rPr lang="ru-RU" dirty="0" smtClean="0"/>
              <a:t> </a:t>
            </a:r>
            <a:r>
              <a:rPr lang="ru-RU" dirty="0" err="1" smtClean="0"/>
              <a:t>Өгіздей</a:t>
            </a:r>
            <a:r>
              <a:rPr lang="ru-RU" dirty="0" smtClean="0"/>
              <a:t>», - </a:t>
            </a:r>
            <a:r>
              <a:rPr lang="ru-RU" dirty="0" err="1" smtClean="0"/>
              <a:t>деп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Жел</a:t>
            </a:r>
            <a:r>
              <a:rPr lang="ru-RU" dirty="0" smtClean="0"/>
              <a:t> </a:t>
            </a:r>
            <a:r>
              <a:rPr lang="ru-RU" dirty="0" err="1" smtClean="0"/>
              <a:t>тартып</a:t>
            </a:r>
            <a:r>
              <a:rPr lang="ru-RU" dirty="0" smtClean="0"/>
              <a:t>, </a:t>
            </a:r>
            <a:r>
              <a:rPr lang="ru-RU" dirty="0" err="1" smtClean="0"/>
              <a:t>ісіп-кеуіп</a:t>
            </a:r>
            <a:r>
              <a:rPr lang="ru-RU" dirty="0" smtClean="0"/>
              <a:t>, </a:t>
            </a:r>
            <a:r>
              <a:rPr lang="ru-RU" dirty="0" err="1" smtClean="0"/>
              <a:t>қарнын керді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Сұрады  жолдасынан</a:t>
            </a:r>
            <a:r>
              <a:rPr lang="ru-RU" dirty="0" smtClean="0"/>
              <a:t>: «</a:t>
            </a:r>
            <a:r>
              <a:rPr lang="ru-RU" dirty="0" err="1" smtClean="0"/>
              <a:t>Толдым</a:t>
            </a:r>
            <a:r>
              <a:rPr lang="ru-RU" dirty="0" smtClean="0"/>
              <a:t> ба? - </a:t>
            </a:r>
            <a:r>
              <a:rPr lang="ru-RU" dirty="0" err="1" smtClean="0"/>
              <a:t>деп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-Өгіздей анау</a:t>
            </a:r>
            <a:r>
              <a:rPr lang="ru-RU" dirty="0" smtClean="0"/>
              <a:t> </a:t>
            </a:r>
            <a:r>
              <a:rPr lang="ru-RU" dirty="0" err="1" smtClean="0"/>
              <a:t>тұрған  болдым</a:t>
            </a:r>
            <a:r>
              <a:rPr lang="ru-RU" dirty="0" smtClean="0"/>
              <a:t> ба?» - </a:t>
            </a:r>
            <a:r>
              <a:rPr lang="ru-RU" dirty="0" err="1" smtClean="0"/>
              <a:t>деп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Өгіз бен</a:t>
            </a:r>
            <a:r>
              <a:rPr lang="ru-RU" dirty="0" smtClean="0"/>
              <a:t> </a:t>
            </a:r>
            <a:r>
              <a:rPr lang="ru-RU" dirty="0" err="1" smtClean="0"/>
              <a:t>екеуіне</a:t>
            </a:r>
            <a:r>
              <a:rPr lang="ru-RU" dirty="0" smtClean="0"/>
              <a:t> </a:t>
            </a:r>
            <a:r>
              <a:rPr lang="ru-RU" dirty="0" err="1" smtClean="0"/>
              <a:t>қарап тұрып,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Жолдасы</a:t>
            </a:r>
            <a:r>
              <a:rPr lang="ru-RU" dirty="0" smtClean="0"/>
              <a:t> </a:t>
            </a:r>
            <a:r>
              <a:rPr lang="ru-RU" dirty="0" err="1" smtClean="0"/>
              <a:t>жауап</a:t>
            </a:r>
            <a:r>
              <a:rPr lang="ru-RU" dirty="0" smtClean="0"/>
              <a:t> </a:t>
            </a:r>
            <a:r>
              <a:rPr lang="ru-RU" dirty="0" err="1" smtClean="0"/>
              <a:t>берді</a:t>
            </a:r>
            <a:r>
              <a:rPr lang="ru-RU" dirty="0" smtClean="0"/>
              <a:t> </a:t>
            </a:r>
            <a:r>
              <a:rPr lang="ru-RU" dirty="0" err="1" smtClean="0"/>
              <a:t>сондай</a:t>
            </a:r>
            <a:r>
              <a:rPr lang="ru-RU" dirty="0" smtClean="0"/>
              <a:t> </a:t>
            </a:r>
            <a:r>
              <a:rPr lang="ru-RU" dirty="0" err="1" smtClean="0"/>
              <a:t>бүй деп</a:t>
            </a:r>
            <a:r>
              <a:rPr lang="ru-RU" dirty="0" smtClean="0"/>
              <a:t>: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«Өгіздей </a:t>
            </a:r>
            <a:r>
              <a:rPr lang="ru-RU" dirty="0" smtClean="0"/>
              <a:t>болу </a:t>
            </a:r>
            <a:r>
              <a:rPr lang="ru-RU" dirty="0" err="1" smtClean="0"/>
              <a:t>саған қайда</a:t>
            </a:r>
            <a:r>
              <a:rPr lang="ru-RU" dirty="0" smtClean="0"/>
              <a:t>, </a:t>
            </a:r>
            <a:r>
              <a:rPr lang="ru-RU" dirty="0" err="1" smtClean="0"/>
              <a:t>шырақ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Араңыз  екеуіңіздің тым-ақ жырақ.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Онымен</a:t>
            </a:r>
            <a:r>
              <a:rPr lang="ru-RU" dirty="0" smtClean="0"/>
              <a:t> </a:t>
            </a:r>
            <a:r>
              <a:rPr lang="ru-RU" dirty="0" err="1" smtClean="0"/>
              <a:t>бірдей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толмақ түгіл,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Қалпыңнан асқан жоқсың артығырақ».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48072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«Қарашы, енді</a:t>
            </a:r>
            <a:r>
              <a:rPr lang="ru-RU" dirty="0" smtClean="0"/>
              <a:t> </a:t>
            </a:r>
            <a:r>
              <a:rPr lang="ru-RU" dirty="0" err="1" smtClean="0"/>
              <a:t>қандай болдым</a:t>
            </a:r>
            <a:r>
              <a:rPr lang="ru-RU" dirty="0" smtClean="0"/>
              <a:t>?» - </a:t>
            </a:r>
            <a:r>
              <a:rPr lang="ru-RU" dirty="0" err="1" smtClean="0"/>
              <a:t>деді</a:t>
            </a:r>
            <a:r>
              <a:rPr lang="ru-RU" dirty="0" smtClean="0"/>
              <a:t>, -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Міне</a:t>
            </a:r>
            <a:r>
              <a:rPr lang="ru-RU" dirty="0" smtClean="0"/>
              <a:t>, мен </a:t>
            </a:r>
            <a:r>
              <a:rPr lang="ru-RU" dirty="0" err="1" smtClean="0"/>
              <a:t>жаңа әбден толдым</a:t>
            </a:r>
            <a:r>
              <a:rPr lang="ru-RU" dirty="0" smtClean="0"/>
              <a:t>», - </a:t>
            </a:r>
            <a:r>
              <a:rPr lang="ru-RU" dirty="0" err="1" smtClean="0"/>
              <a:t>деді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Жолдасы</a:t>
            </a:r>
            <a:r>
              <a:rPr lang="ru-RU" dirty="0" smtClean="0"/>
              <a:t> </a:t>
            </a:r>
            <a:r>
              <a:rPr lang="ru-RU" dirty="0" err="1" smtClean="0"/>
              <a:t>тағы  қарап денесіне</a:t>
            </a:r>
            <a:r>
              <a:rPr lang="ru-RU" dirty="0" smtClean="0"/>
              <a:t>:  </a:t>
            </a:r>
          </a:p>
          <a:p>
            <a:pPr>
              <a:buNone/>
            </a:pPr>
            <a:r>
              <a:rPr lang="ru-RU" dirty="0" err="1" smtClean="0"/>
              <a:t>«Қалпында қараң  менен</a:t>
            </a:r>
            <a:r>
              <a:rPr lang="ru-RU" dirty="0" smtClean="0"/>
              <a:t> </a:t>
            </a:r>
            <a:r>
              <a:rPr lang="ru-RU" dirty="0" err="1" smtClean="0"/>
              <a:t>формың», </a:t>
            </a:r>
            <a:r>
              <a:rPr lang="ru-RU" dirty="0" smtClean="0"/>
              <a:t>- </a:t>
            </a:r>
            <a:r>
              <a:rPr lang="ru-RU" dirty="0" err="1" smtClean="0"/>
              <a:t>деді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err="1" smtClean="0"/>
              <a:t>Дүниеде мұнан күншіл кемді</a:t>
            </a:r>
            <a:r>
              <a:rPr lang="ru-RU" dirty="0" smtClean="0"/>
              <a:t> </a:t>
            </a:r>
            <a:r>
              <a:rPr lang="ru-RU" dirty="0" err="1" smtClean="0"/>
              <a:t>Бақа,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Зорланды</a:t>
            </a:r>
            <a:r>
              <a:rPr lang="ru-RU" dirty="0" smtClean="0"/>
              <a:t> </a:t>
            </a:r>
            <a:r>
              <a:rPr lang="ru-RU" dirty="0" err="1" smtClean="0"/>
              <a:t>қарнын  керіп</a:t>
            </a:r>
            <a:r>
              <a:rPr lang="ru-RU" dirty="0" smtClean="0"/>
              <a:t> </a:t>
            </a:r>
            <a:r>
              <a:rPr lang="ru-RU" dirty="0" err="1" smtClean="0"/>
              <a:t>енді</a:t>
            </a:r>
            <a:r>
              <a:rPr lang="ru-RU" dirty="0" smtClean="0"/>
              <a:t> </a:t>
            </a:r>
            <a:r>
              <a:rPr lang="ru-RU" dirty="0" err="1" smtClean="0"/>
              <a:t>Бақа.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Шыдамай</a:t>
            </a:r>
            <a:r>
              <a:rPr lang="ru-RU" dirty="0" smtClean="0"/>
              <a:t> </a:t>
            </a:r>
            <a:r>
              <a:rPr lang="ru-RU" dirty="0" err="1" smtClean="0"/>
              <a:t>жұқа  қарын керуіне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Жарылып</a:t>
            </a:r>
            <a:r>
              <a:rPr lang="ru-RU" dirty="0" smtClean="0"/>
              <a:t> </a:t>
            </a:r>
            <a:r>
              <a:rPr lang="ru-RU" dirty="0" err="1" smtClean="0"/>
              <a:t>сол</a:t>
            </a:r>
            <a:r>
              <a:rPr lang="ru-RU" dirty="0" smtClean="0"/>
              <a:t> </a:t>
            </a:r>
            <a:r>
              <a:rPr lang="ru-RU" dirty="0" err="1" smtClean="0"/>
              <a:t>арада</a:t>
            </a:r>
            <a:r>
              <a:rPr lang="ru-RU" dirty="0" smtClean="0"/>
              <a:t>  </a:t>
            </a:r>
            <a:r>
              <a:rPr lang="ru-RU" dirty="0" err="1" smtClean="0"/>
              <a:t>өлді Бақа.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Күнәсі күндегеннің жаман</a:t>
            </a:r>
            <a:r>
              <a:rPr lang="ru-RU" dirty="0" smtClean="0"/>
              <a:t> </a:t>
            </a:r>
            <a:r>
              <a:rPr lang="ru-RU" dirty="0" err="1" smtClean="0"/>
              <a:t>қатты,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Күндеме біреуге</a:t>
            </a:r>
            <a:r>
              <a:rPr lang="ru-RU" dirty="0" smtClean="0"/>
              <a:t> Алла </a:t>
            </a:r>
            <a:r>
              <a:rPr lang="ru-RU" dirty="0" err="1" smtClean="0"/>
              <a:t>берген</a:t>
            </a:r>
            <a:r>
              <a:rPr lang="ru-RU" dirty="0" smtClean="0"/>
              <a:t> </a:t>
            </a:r>
            <a:r>
              <a:rPr lang="ru-RU" dirty="0" err="1" smtClean="0"/>
              <a:t>бақты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Өгізді күндеп, сондай</a:t>
            </a:r>
            <a:r>
              <a:rPr lang="ru-RU" dirty="0" smtClean="0"/>
              <a:t> </a:t>
            </a:r>
            <a:r>
              <a:rPr lang="ru-RU" dirty="0" err="1" smtClean="0"/>
              <a:t>боламын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Көлбақа онан</a:t>
            </a:r>
            <a:r>
              <a:rPr lang="ru-RU" dirty="0" smtClean="0"/>
              <a:t>  </a:t>
            </a:r>
            <a:r>
              <a:rPr lang="ru-RU" dirty="0" err="1" smtClean="0"/>
              <a:t>қанша пайда</a:t>
            </a:r>
            <a:r>
              <a:rPr lang="ru-RU" dirty="0" smtClean="0"/>
              <a:t> </a:t>
            </a:r>
            <a:r>
              <a:rPr lang="ru-RU" dirty="0" err="1" smtClean="0"/>
              <a:t>тапты</a:t>
            </a:r>
            <a:r>
              <a:rPr lang="ru-RU" dirty="0" smtClean="0"/>
              <a:t>?!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Әуелде Құдай  өлшеп берген</a:t>
            </a:r>
            <a:r>
              <a:rPr lang="ru-RU" dirty="0" smtClean="0"/>
              <a:t> </a:t>
            </a:r>
            <a:r>
              <a:rPr lang="ru-RU" dirty="0" err="1" smtClean="0"/>
              <a:t>дене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Қаншама зорлағанмен артылмапты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Нақыл сөз «Әлін  білмес</a:t>
            </a:r>
            <a:r>
              <a:rPr lang="ru-RU" dirty="0" smtClean="0"/>
              <a:t> </a:t>
            </a:r>
            <a:r>
              <a:rPr lang="ru-RU" dirty="0" err="1" smtClean="0"/>
              <a:t>әлек» деген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Осындай</a:t>
            </a:r>
            <a:r>
              <a:rPr lang="ru-RU" dirty="0" smtClean="0"/>
              <a:t> </a:t>
            </a:r>
            <a:r>
              <a:rPr lang="ru-RU" dirty="0" err="1" smtClean="0"/>
              <a:t>әуре  болған жаннан</a:t>
            </a:r>
            <a:r>
              <a:rPr lang="ru-RU" dirty="0" smtClean="0"/>
              <a:t> </a:t>
            </a:r>
            <a:r>
              <a:rPr lang="ru-RU" dirty="0" err="1" smtClean="0"/>
              <a:t>қапты.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Сөздікпен жұмыс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4400" dirty="0" smtClean="0">
                <a:solidFill>
                  <a:srgbClr val="C00000"/>
                </a:solidFill>
              </a:rPr>
              <a:t>Сарша тамыз- өте ыстық</a:t>
            </a:r>
          </a:p>
          <a:p>
            <a:r>
              <a:rPr lang="kk-KZ" sz="4400" dirty="0" smtClean="0">
                <a:solidFill>
                  <a:srgbClr val="C00000"/>
                </a:solidFill>
              </a:rPr>
              <a:t>Бек- өте</a:t>
            </a:r>
          </a:p>
          <a:p>
            <a:r>
              <a:rPr lang="kk-KZ" sz="4400" dirty="0" smtClean="0">
                <a:solidFill>
                  <a:srgbClr val="C00000"/>
                </a:solidFill>
              </a:rPr>
              <a:t>Шырақ- мұнда:  айналайын</a:t>
            </a:r>
          </a:p>
          <a:p>
            <a:r>
              <a:rPr lang="kk-KZ" sz="4400" dirty="0" smtClean="0">
                <a:solidFill>
                  <a:srgbClr val="C00000"/>
                </a:solidFill>
              </a:rPr>
              <a:t>Жырақ- алыс пормың- формаң, пішінің.</a:t>
            </a:r>
            <a:endParaRPr lang="ru-RU" sz="4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Өлеңді композициялық құрылымға талдау.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kk-KZ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1.Оқиғаның басталуы</a:t>
            </a:r>
          </a:p>
          <a:p>
            <a:pPr>
              <a:buNone/>
            </a:pPr>
            <a:r>
              <a:rPr lang="kk-KZ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Оқиғаның дамуы</a:t>
            </a:r>
          </a:p>
          <a:p>
            <a:pPr>
              <a:buNone/>
            </a:pPr>
            <a:r>
              <a:rPr lang="kk-KZ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Шиеленісуі</a:t>
            </a:r>
          </a:p>
          <a:p>
            <a:pPr>
              <a:buNone/>
            </a:pPr>
            <a:r>
              <a:rPr lang="kk-KZ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4.Шарықтау шегі</a:t>
            </a:r>
          </a:p>
          <a:p>
            <a:pPr>
              <a:buNone/>
            </a:pPr>
            <a:r>
              <a:rPr lang="kk-KZ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Шешімі</a:t>
            </a:r>
            <a:endParaRPr lang="ru-RU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Шығарма кейіпкерлеріне талдау жаса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772816"/>
          <a:ext cx="8229600" cy="3312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828092">
                <a:tc>
                  <a:txBody>
                    <a:bodyPr/>
                    <a:lstStyle/>
                    <a:p>
                      <a:pPr algn="ctr"/>
                      <a:r>
                        <a:rPr lang="kk-KZ" sz="4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Жағымды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4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Жағымсыз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pPr algn="ctr"/>
                      <a:r>
                        <a:rPr lang="kk-KZ" sz="4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өгіз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4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бақа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AC08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462</Words>
  <Application>Microsoft Office PowerPoint</Application>
  <PresentationFormat>Экран (4:3)</PresentationFormat>
  <Paragraphs>79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Сабақтың тақырыбы:</vt:lpstr>
      <vt:lpstr>Сабақтың мақсаты:</vt:lpstr>
      <vt:lpstr>Үй тапсырмасын тексеру А.Байтұрсынов  “Егіннің бастары”    1-топ. А. Байтұрсынов туралы мәлімет.       2-топ. Мысалдың желісімен сурет салу.        3-топ. Егіннің пайдасы. / эссе жазу /  </vt:lpstr>
      <vt:lpstr>Слайд 4</vt:lpstr>
      <vt:lpstr>Өгіз бен бақа</vt:lpstr>
      <vt:lpstr>Слайд 6</vt:lpstr>
      <vt:lpstr>Сөздікпен жұмыс</vt:lpstr>
      <vt:lpstr>Өлеңді композициялық құрылымға талдау.</vt:lpstr>
      <vt:lpstr>Шығарма кейіпкерлеріне талдау жаса</vt:lpstr>
      <vt:lpstr>Салыстыру</vt:lpstr>
      <vt:lpstr>Сұрақ-жауап</vt:lpstr>
      <vt:lpstr>Үйге тапсырма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user</cp:lastModifiedBy>
  <cp:revision>38</cp:revision>
  <dcterms:created xsi:type="dcterms:W3CDTF">2013-08-20T22:02:58Z</dcterms:created>
  <dcterms:modified xsi:type="dcterms:W3CDTF">2014-04-13T09:41:06Z</dcterms:modified>
</cp:coreProperties>
</file>