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2" r:id="rId1"/>
  </p:sldMasterIdLst>
  <p:sldIdLst>
    <p:sldId id="256" r:id="rId2"/>
    <p:sldId id="258" r:id="rId3"/>
    <p:sldId id="267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57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64" autoAdjust="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35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240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476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343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808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02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876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116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221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1/17/22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06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919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1/17/22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69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53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337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70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270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27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1/17/22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19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145" r="14018"/>
          <a:stretch/>
        </p:blipFill>
        <p:spPr>
          <a:xfrm>
            <a:off x="91440" y="1265742"/>
            <a:ext cx="3030583" cy="4339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19270" y="1841865"/>
            <a:ext cx="4461691" cy="1593667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Ахмет Байтұрсынұлы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2388" y="3778549"/>
            <a:ext cx="6815669" cy="1320802"/>
          </a:xfrm>
        </p:spPr>
        <p:txBody>
          <a:bodyPr>
            <a:normAutofit/>
          </a:bodyPr>
          <a:lstStyle/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1873-1938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0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52697"/>
            <a:ext cx="8487591" cy="611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82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01" y="365762"/>
            <a:ext cx="8277499" cy="602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43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96" y="336366"/>
            <a:ext cx="8451670" cy="612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53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66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90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054" t="10804" r="12351" b="11697"/>
          <a:stretch/>
        </p:blipFill>
        <p:spPr>
          <a:xfrm>
            <a:off x="326572" y="378822"/>
            <a:ext cx="8464731" cy="6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34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7189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58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5982"/>
          <a:stretch/>
        </p:blipFill>
        <p:spPr>
          <a:xfrm>
            <a:off x="0" y="0"/>
            <a:ext cx="9193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18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74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59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16D4FE1-3714-F249-8B52-B5404DE90CD8}"/>
              </a:ext>
            </a:extLst>
          </p:cNvPr>
          <p:cNvSpPr txBox="1"/>
          <p:nvPr/>
        </p:nvSpPr>
        <p:spPr>
          <a:xfrm>
            <a:off x="2595541" y="612844"/>
            <a:ext cx="466662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fontAlgn="base"/>
            <a:r>
              <a:rPr lang="ru-RU" b="1" i="1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Ахмет </a:t>
            </a:r>
            <a:r>
              <a:rPr lang="kk-KZ" b="1" i="1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Байтұрсынұлы</a:t>
            </a:r>
            <a:endParaRPr lang="kk-KZ" b="1" i="1" u="none" strike="noStrike" dirty="0">
              <a:solidFill>
                <a:srgbClr val="2021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base"/>
            <a:r>
              <a:rPr lang="kk-KZ" b="1" i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Аққу, шортан һәм шаяан</a:t>
            </a:r>
          </a:p>
          <a:p>
            <a:pPr lvl="1" fontAlgn="base"/>
            <a:endParaRPr lang="ru-RU" b="1" i="0" u="none" strike="noStrike" dirty="0">
              <a:solidFill>
                <a:srgbClr val="2021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base"/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Жүк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алды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Шаян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Шортан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Аққу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күн, </a:t>
            </a:r>
            <a:b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Жегіліп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тартты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үшеуі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дүркін-түркін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Тартады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Аққу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көкке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Шаян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Жұлқиды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суға қарай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Шортан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шіркін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Бұлардың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машақаты аз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болмады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Жұмысы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орнына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кеп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мәз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болмады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Тартса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да бар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күштерін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аямай-ақ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Аслан жүк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орнынан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қозғалмады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Оншама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ол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жүк артық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ауыр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Құр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сырттан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«пәлен»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деу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тәуір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Жүк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бірақ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әлі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күнге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орнында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тұр,</a:t>
            </a:r>
            <a:b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Бырыңғай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тартпаған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соң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бәрі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тегіс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* *</a:t>
            </a:r>
            <a:b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Жігіттер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мұнан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ғибрат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алмай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болмас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b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Әуелі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бірлік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болсаң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жолдас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k-KZ" b="0" i="0" u="none" strike="noStrike" dirty="0">
              <a:solidFill>
                <a:srgbClr val="2021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base"/>
            <a:r>
              <a:rPr lang="kk-KZ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ріңнің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айтқаныңа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бірің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көнбей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Істеген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ынтымақсыз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u="none" strike="noStrike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ісің</a:t>
            </a:r>
            <a:r>
              <a:rPr lang="ru-RU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оңбас</a:t>
            </a:r>
            <a:r>
              <a:rPr lang="kk-KZ" b="0" i="0" u="none" strike="noStrike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0" i="0" u="none" strike="noStrike" dirty="0">
              <a:solidFill>
                <a:srgbClr val="2021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843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201" t="5358" r="201" b="901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73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03" y="391886"/>
            <a:ext cx="8329748" cy="60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81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86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3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29" y="234853"/>
            <a:ext cx="8534399" cy="629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33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13" y="385354"/>
            <a:ext cx="8317775" cy="617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66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52" y="391885"/>
            <a:ext cx="8370025" cy="611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18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46165"/>
            <a:ext cx="8448403" cy="622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49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89" y="378822"/>
            <a:ext cx="8409214" cy="6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44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49" y="274319"/>
            <a:ext cx="8592094" cy="632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090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52</TotalTime>
  <Words>3</Words>
  <Application>Microsoft Office PowerPoint</Application>
  <PresentationFormat>Экран (4:3)</PresentationFormat>
  <Paragraphs>2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Натуральные материалы</vt:lpstr>
      <vt:lpstr>Ахмет Байтұрсынұлы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Ахмет Байтұрсынұлы</dc:title>
  <dc:creator>77777</dc:creator>
  <cp:lastModifiedBy>Жайна Нурбайқыз</cp:lastModifiedBy>
  <cp:revision>5</cp:revision>
  <dcterms:created xsi:type="dcterms:W3CDTF">2022-01-17T14:47:58Z</dcterms:created>
  <dcterms:modified xsi:type="dcterms:W3CDTF">2022-01-17T17:50:41Z</dcterms:modified>
</cp:coreProperties>
</file>