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83" r:id="rId2"/>
    <p:sldId id="285" r:id="rId3"/>
    <p:sldId id="256" r:id="rId4"/>
    <p:sldId id="276" r:id="rId5"/>
    <p:sldId id="264" r:id="rId6"/>
    <p:sldId id="279" r:id="rId7"/>
    <p:sldId id="284" r:id="rId8"/>
    <p:sldId id="28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>
        <p:scale>
          <a:sx n="70" d="100"/>
          <a:sy n="70" d="100"/>
        </p:scale>
        <p:origin x="-119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9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2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1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9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8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1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4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0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B0A48-C527-4C33-82C7-C690127092F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1B9A-4A9F-4795-87F3-BB2A6CE3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29507" r="21892" b="5610"/>
          <a:stretch/>
        </p:blipFill>
        <p:spPr bwMode="auto">
          <a:xfrm>
            <a:off x="3766780" y="887105"/>
            <a:ext cx="4080683" cy="36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1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24676"/>
              </p:ext>
            </p:extLst>
          </p:nvPr>
        </p:nvGraphicFramePr>
        <p:xfrm>
          <a:off x="370054" y="1168294"/>
          <a:ext cx="11203248" cy="50003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11743"/>
                <a:gridCol w="8991505"/>
              </a:tblGrid>
              <a:tr h="142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Осы сабақ  арқылы жүзеге асатын оқу мақсаттары: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200" b="0" dirty="0" smtClean="0">
                          <a:effectLst/>
                          <a:latin typeface="Times New Roman"/>
                          <a:ea typeface="Consolas"/>
                        </a:rPr>
                        <a:t>7.Т/Ж4. Дәйектеме келтіре отырып, көркем шығарманы мәтінге жуық мазмұндау </a:t>
                      </a:r>
                      <a:endParaRPr lang="ru-RU" sz="2200" b="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r>
                        <a:rPr lang="kk-KZ" sz="2200" b="0" dirty="0" smtClean="0">
                          <a:effectLst/>
                          <a:latin typeface="Times New Roman"/>
                          <a:ea typeface="Consolas"/>
                        </a:rPr>
                        <a:t>7.А/И4. Шығармадағы оқиғаның орны мен уақытын талдай отырып, түрлі формада (кесте, коллаж, кластер, инфографика, электронды нұсқада) ұсыну </a:t>
                      </a:r>
                      <a:endParaRPr lang="kk-KZ" sz="2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1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 мақсаты: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 мазмұнын дәйектеме келтіре отырып мазмұндау. Шығармадағы оқиғаның орны мен уақытын талдап, сызбаға түсіру.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3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критерийлері: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	Шығармадағы басты идеяларды дәлел келтіре отырып баяндайды; 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	Оқиғалардың реттілігін сақтай отырып мазмұндайды; 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	Кейіпкерлердің сөз қолданысын қолдана отырып мазмұндайды.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	Шығармадағы оқиға орны мен уақытын анықтайды; 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	Шығармадағы оқиға мен уақыттың маңыздылығын талдайды;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	Оқиға орны мен уақытын сызбаға түсіреді. </a:t>
                      </a:r>
                      <a:endParaRPr lang="kk-KZ" sz="2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6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C00000"/>
                </a:solidFill>
              </a:rPr>
              <a:t>«1 сөз, 1 оқиға-1 сөйлем» </a:t>
            </a:r>
            <a:r>
              <a:rPr lang="kk-KZ" b="1" dirty="0" smtClean="0">
                <a:solidFill>
                  <a:srgbClr val="C00000"/>
                </a:solidFill>
              </a:rPr>
              <a:t>әдісі (7 мин)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69" y="1190767"/>
            <a:ext cx="5379221" cy="537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5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77138" y="332644"/>
            <a:ext cx="7328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Топтық </a:t>
            </a:r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жұмыс (15 мин)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1983" y="1804467"/>
            <a:ext cx="4956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/>
              <a:t>1-топ: </a:t>
            </a:r>
            <a:endParaRPr lang="ru-RU" sz="2800" dirty="0"/>
          </a:p>
          <a:p>
            <a:r>
              <a:rPr lang="kk-KZ" sz="2800" dirty="0"/>
              <a:t>Жорыққа аттанған 40 уәзір</a:t>
            </a:r>
            <a:endParaRPr lang="ru-RU" sz="2800" dirty="0"/>
          </a:p>
          <a:p>
            <a:r>
              <a:rPr lang="kk-KZ" sz="2800" b="1" dirty="0"/>
              <a:t>2-топ:</a:t>
            </a:r>
            <a:endParaRPr lang="ru-RU" sz="2800" dirty="0"/>
          </a:p>
          <a:p>
            <a:r>
              <a:rPr lang="kk-KZ" sz="2800" dirty="0"/>
              <a:t>Хан ордасына келген Жаман</a:t>
            </a:r>
            <a:endParaRPr lang="ru-RU" sz="2800" dirty="0"/>
          </a:p>
          <a:p>
            <a:r>
              <a:rPr lang="kk-KZ" sz="2800" b="1" dirty="0"/>
              <a:t>3-топ: </a:t>
            </a:r>
            <a:endParaRPr lang="ru-RU" sz="2800" dirty="0"/>
          </a:p>
          <a:p>
            <a:r>
              <a:rPr lang="kk-KZ" sz="2800" dirty="0"/>
              <a:t>Уәлібайдың қызы – Меңді қыз</a:t>
            </a:r>
            <a:endParaRPr lang="ru-RU" sz="2800" dirty="0"/>
          </a:p>
          <a:p>
            <a:r>
              <a:rPr lang="kk-KZ" sz="2800" b="1" dirty="0"/>
              <a:t>4-топ:</a:t>
            </a:r>
            <a:endParaRPr lang="ru-RU" sz="2800" dirty="0"/>
          </a:p>
          <a:p>
            <a:r>
              <a:rPr lang="kk-KZ" sz="2800" dirty="0"/>
              <a:t>40 уәзірдің қызғанышы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4" y="1413019"/>
            <a:ext cx="6311853" cy="49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30349" y="351389"/>
            <a:ext cx="2539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Бағалау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898" y="5581934"/>
            <a:ext cx="1544011" cy="115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61261"/>
              </p:ext>
            </p:extLst>
          </p:nvPr>
        </p:nvGraphicFramePr>
        <p:xfrm>
          <a:off x="1354304" y="1582641"/>
          <a:ext cx="9113528" cy="4207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365"/>
                <a:gridCol w="2278721"/>
                <a:gridCol w="2278721"/>
                <a:gridCol w="2278721"/>
              </a:tblGrid>
              <a:tr h="648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Бағалау критерийлері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Төмен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Орта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Жоғары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6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Шығармадағы оқиға орны мен мерзімін анықтайды.</a:t>
                      </a:r>
                      <a:endParaRPr lang="ru-RU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0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Шығармадағы 2 негізгі оқиғаны атайды.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2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2 кейіпкердің әрекетін талдайды. 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23" y="1692321"/>
            <a:ext cx="10681648" cy="871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«Ой </a:t>
            </a:r>
            <a:r>
              <a:rPr lang="ru-RU" b="1" dirty="0" err="1" smtClean="0">
                <a:solidFill>
                  <a:srgbClr val="C00000"/>
                </a:solidFill>
              </a:rPr>
              <a:t>түю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r>
              <a:rPr lang="ru-RU" b="1" dirty="0" err="1" smtClean="0">
                <a:solidFill>
                  <a:srgbClr val="C00000"/>
                </a:solidFill>
              </a:rPr>
              <a:t>стратегиясы</a:t>
            </a:r>
            <a:r>
              <a:rPr lang="ru-RU" b="1" dirty="0" smtClean="0">
                <a:solidFill>
                  <a:srgbClr val="C00000"/>
                </a:solidFill>
              </a:rPr>
              <a:t> (5 минут)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</a:rPr>
              <a:t>«Ай, </a:t>
            </a:r>
            <a:r>
              <a:rPr lang="ru-RU" b="1" dirty="0" err="1">
                <a:solidFill>
                  <a:srgbClr val="002060"/>
                </a:solidFill>
              </a:rPr>
              <a:t>Аяз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баймын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деп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аспа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ханмын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деп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таспа</a:t>
            </a:r>
            <a:r>
              <a:rPr lang="ru-RU" b="1" dirty="0">
                <a:solidFill>
                  <a:srgbClr val="002060"/>
                </a:solidFill>
              </a:rPr>
              <a:t>! </a:t>
            </a:r>
            <a:r>
              <a:rPr lang="ru-RU" b="1" dirty="0" err="1">
                <a:solidFill>
                  <a:srgbClr val="002060"/>
                </a:solidFill>
              </a:rPr>
              <a:t>Аяз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әліңді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сөзді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қалай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түсіндірер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едіңіз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бұл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сөзді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қандай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мақал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dirty="0" err="1">
                <a:solidFill>
                  <a:srgbClr val="002060"/>
                </a:solidFill>
              </a:rPr>
              <a:t>мәтелдермен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ауыстыруға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болады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36" y="4050296"/>
            <a:ext cx="4699842" cy="26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</a:rPr>
              <a:t>Рефлексия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Маған</a:t>
            </a:r>
            <a:r>
              <a:rPr lang="ru-RU" b="1" dirty="0"/>
              <a:t>........................   </a:t>
            </a:r>
            <a:r>
              <a:rPr lang="ru-RU" b="1" dirty="0" err="1"/>
              <a:t>қиын</a:t>
            </a:r>
            <a:r>
              <a:rPr lang="ru-RU" b="1" dirty="0"/>
              <a:t> </a:t>
            </a:r>
            <a:r>
              <a:rPr lang="ru-RU" b="1" dirty="0" err="1"/>
              <a:t>болды</a:t>
            </a:r>
            <a:r>
              <a:rPr lang="ru-RU" b="1" dirty="0"/>
              <a:t>, </a:t>
            </a:r>
            <a:r>
              <a:rPr lang="ru-RU" b="1" dirty="0" err="1"/>
              <a:t>себебі</a:t>
            </a:r>
            <a:r>
              <a:rPr lang="ru-RU" b="1" dirty="0"/>
              <a:t> ..................</a:t>
            </a:r>
          </a:p>
          <a:p>
            <a:r>
              <a:rPr lang="ru-RU" b="1" dirty="0" err="1"/>
              <a:t>Маған</a:t>
            </a:r>
            <a:r>
              <a:rPr lang="ru-RU" b="1" dirty="0"/>
              <a:t> ........................ </a:t>
            </a:r>
            <a:r>
              <a:rPr lang="ru-RU" b="1" dirty="0" err="1"/>
              <a:t>оңай</a:t>
            </a:r>
            <a:r>
              <a:rPr lang="ru-RU" b="1" dirty="0"/>
              <a:t>  </a:t>
            </a:r>
            <a:r>
              <a:rPr lang="ru-RU" b="1" dirty="0" err="1"/>
              <a:t>болды</a:t>
            </a:r>
            <a:r>
              <a:rPr lang="ru-RU" b="1" dirty="0"/>
              <a:t>, </a:t>
            </a:r>
            <a:r>
              <a:rPr lang="ru-RU" b="1" dirty="0" err="1"/>
              <a:t>себебі</a:t>
            </a:r>
            <a:r>
              <a:rPr lang="ru-RU" b="1" dirty="0"/>
              <a:t>................</a:t>
            </a:r>
          </a:p>
          <a:p>
            <a:r>
              <a:rPr lang="ru-RU" b="1" dirty="0" err="1"/>
              <a:t>Менің</a:t>
            </a:r>
            <a:r>
              <a:rPr lang="ru-RU" b="1" dirty="0"/>
              <a:t> </a:t>
            </a:r>
            <a:r>
              <a:rPr lang="ru-RU" b="1" dirty="0" err="1"/>
              <a:t>ұсынысым</a:t>
            </a:r>
            <a:r>
              <a:rPr lang="ru-RU" b="1" dirty="0"/>
              <a:t> (</a:t>
            </a:r>
            <a:r>
              <a:rPr lang="ru-RU" b="1" dirty="0" err="1"/>
              <a:t>жаңа</a:t>
            </a:r>
            <a:r>
              <a:rPr lang="ru-RU" b="1" dirty="0"/>
              <a:t>  идея) ............................................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36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166</Words>
  <Application>Microsoft Office PowerPoint</Application>
  <PresentationFormat>Произвольный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«1 сөз, 1 оқиға-1 сөйлем» әдісі (7 мин)</vt:lpstr>
      <vt:lpstr>Презентация PowerPoint</vt:lpstr>
      <vt:lpstr>Презентация PowerPoint</vt:lpstr>
      <vt:lpstr>«Ой түю» стратегиясы (5 минут) «Ай, Аяз, баймын деп аспа, ханмын деп таспа! Аяз әліңді біл» деген сөзді қалай түсіндірер едіңіз және бұл сөзді қандай мақал – мәтелдермен ауыстыруға болады.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https://www.youtube.com/watch?v=R1sJBi12CSQ</dc:title>
  <dc:creator>Пользователь Windows</dc:creator>
  <cp:lastModifiedBy>Teacher</cp:lastModifiedBy>
  <cp:revision>24</cp:revision>
  <dcterms:created xsi:type="dcterms:W3CDTF">2018-08-14T00:47:02Z</dcterms:created>
  <dcterms:modified xsi:type="dcterms:W3CDTF">2023-09-19T08:27:03Z</dcterms:modified>
</cp:coreProperties>
</file>